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 id="260" r:id="rId8"/>
    <p:sldId id="272" r:id="rId9"/>
    <p:sldId id="261" r:id="rId10"/>
    <p:sldId id="262" r:id="rId11"/>
    <p:sldId id="263" r:id="rId12"/>
    <p:sldId id="264" r:id="rId13"/>
    <p:sldId id="265" r:id="rId14"/>
    <p:sldId id="266" r:id="rId15"/>
    <p:sldId id="267" r:id="rId16"/>
    <p:sldId id="268" r:id="rId17"/>
    <p:sldId id="269" r:id="rId18"/>
    <p:sldId id="271"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0AE762-3C52-4131-8D3A-7D3A4FDABF20}" v="27" dt="2025-03-23T14:03:28.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E80AE762-3C52-4131-8D3A-7D3A4FDABF20}"/>
    <pc:docChg chg="undo custSel addSld modSld">
      <pc:chgData name="Ben Nienhuis" userId="2c6c04f1-77c7-44b5-a463-93386779ab63" providerId="ADAL" clId="{E80AE762-3C52-4131-8D3A-7D3A4FDABF20}" dt="2025-03-23T14:03:28.398" v="71"/>
      <pc:docMkLst>
        <pc:docMk/>
      </pc:docMkLst>
      <pc:sldChg chg="modSp mod">
        <pc:chgData name="Ben Nienhuis" userId="2c6c04f1-77c7-44b5-a463-93386779ab63" providerId="ADAL" clId="{E80AE762-3C52-4131-8D3A-7D3A4FDABF20}" dt="2025-03-23T14:01:23.725" v="47" actId="27636"/>
        <pc:sldMkLst>
          <pc:docMk/>
          <pc:sldMk cId="2868400982" sldId="258"/>
        </pc:sldMkLst>
        <pc:spChg chg="mod">
          <ac:chgData name="Ben Nienhuis" userId="2c6c04f1-77c7-44b5-a463-93386779ab63" providerId="ADAL" clId="{E80AE762-3C52-4131-8D3A-7D3A4FDABF20}" dt="2025-03-23T14:01:23.725" v="47" actId="27636"/>
          <ac:spMkLst>
            <pc:docMk/>
            <pc:sldMk cId="2868400982" sldId="258"/>
            <ac:spMk id="3" creationId="{64B0905A-BD87-4236-67DD-161518972FBC}"/>
          </ac:spMkLst>
        </pc:spChg>
      </pc:sldChg>
      <pc:sldChg chg="modSp mod">
        <pc:chgData name="Ben Nienhuis" userId="2c6c04f1-77c7-44b5-a463-93386779ab63" providerId="ADAL" clId="{E80AE762-3C52-4131-8D3A-7D3A4FDABF20}" dt="2025-03-23T14:01:31.838" v="49" actId="27636"/>
        <pc:sldMkLst>
          <pc:docMk/>
          <pc:sldMk cId="3772640736" sldId="259"/>
        </pc:sldMkLst>
        <pc:spChg chg="mod">
          <ac:chgData name="Ben Nienhuis" userId="2c6c04f1-77c7-44b5-a463-93386779ab63" providerId="ADAL" clId="{E80AE762-3C52-4131-8D3A-7D3A4FDABF20}" dt="2025-03-23T14:01:31.838" v="49" actId="27636"/>
          <ac:spMkLst>
            <pc:docMk/>
            <pc:sldMk cId="3772640736" sldId="259"/>
            <ac:spMk id="3" creationId="{88A5A0E8-4292-79FF-421D-A73330AFA2A8}"/>
          </ac:spMkLst>
        </pc:spChg>
      </pc:sldChg>
      <pc:sldChg chg="modSp mod">
        <pc:chgData name="Ben Nienhuis" userId="2c6c04f1-77c7-44b5-a463-93386779ab63" providerId="ADAL" clId="{E80AE762-3C52-4131-8D3A-7D3A4FDABF20}" dt="2025-03-23T14:01:43.465" v="52" actId="1076"/>
        <pc:sldMkLst>
          <pc:docMk/>
          <pc:sldMk cId="3367199608" sldId="260"/>
        </pc:sldMkLst>
        <pc:spChg chg="mod">
          <ac:chgData name="Ben Nienhuis" userId="2c6c04f1-77c7-44b5-a463-93386779ab63" providerId="ADAL" clId="{E80AE762-3C52-4131-8D3A-7D3A4FDABF20}" dt="2025-03-23T14:01:40.936" v="51" actId="27636"/>
          <ac:spMkLst>
            <pc:docMk/>
            <pc:sldMk cId="3367199608" sldId="260"/>
            <ac:spMk id="3" creationId="{AC7CE5FE-3706-C18C-A11B-873ABD2938A6}"/>
          </ac:spMkLst>
        </pc:spChg>
        <pc:picChg chg="mod">
          <ac:chgData name="Ben Nienhuis" userId="2c6c04f1-77c7-44b5-a463-93386779ab63" providerId="ADAL" clId="{E80AE762-3C52-4131-8D3A-7D3A4FDABF20}" dt="2025-03-23T14:01:43.465" v="52" actId="1076"/>
          <ac:picMkLst>
            <pc:docMk/>
            <pc:sldMk cId="3367199608" sldId="260"/>
            <ac:picMk id="4" creationId="{D2B82AE3-F0A2-95A8-24F4-CB1B8ED97C70}"/>
          </ac:picMkLst>
        </pc:picChg>
      </pc:sldChg>
      <pc:sldChg chg="modSp mod">
        <pc:chgData name="Ben Nienhuis" userId="2c6c04f1-77c7-44b5-a463-93386779ab63" providerId="ADAL" clId="{E80AE762-3C52-4131-8D3A-7D3A4FDABF20}" dt="2025-03-23T14:02:13.296" v="57" actId="1076"/>
        <pc:sldMkLst>
          <pc:docMk/>
          <pc:sldMk cId="295343267" sldId="261"/>
        </pc:sldMkLst>
        <pc:spChg chg="mod">
          <ac:chgData name="Ben Nienhuis" userId="2c6c04f1-77c7-44b5-a463-93386779ab63" providerId="ADAL" clId="{E80AE762-3C52-4131-8D3A-7D3A4FDABF20}" dt="2025-03-23T14:02:09.665" v="56" actId="255"/>
          <ac:spMkLst>
            <pc:docMk/>
            <pc:sldMk cId="295343267" sldId="261"/>
            <ac:spMk id="3" creationId="{98E632E8-3B05-477B-6C6B-F735FCF60BA6}"/>
          </ac:spMkLst>
        </pc:spChg>
        <pc:picChg chg="mod">
          <ac:chgData name="Ben Nienhuis" userId="2c6c04f1-77c7-44b5-a463-93386779ab63" providerId="ADAL" clId="{E80AE762-3C52-4131-8D3A-7D3A4FDABF20}" dt="2025-03-23T14:02:13.296" v="57" actId="1076"/>
          <ac:picMkLst>
            <pc:docMk/>
            <pc:sldMk cId="295343267" sldId="261"/>
            <ac:picMk id="4" creationId="{54684F83-4F80-107D-4607-55C873492C6D}"/>
          </ac:picMkLst>
        </pc:picChg>
      </pc:sldChg>
      <pc:sldChg chg="modSp mod modAnim">
        <pc:chgData name="Ben Nienhuis" userId="2c6c04f1-77c7-44b5-a463-93386779ab63" providerId="ADAL" clId="{E80AE762-3C52-4131-8D3A-7D3A4FDABF20}" dt="2025-03-23T14:02:40.589" v="63" actId="1076"/>
        <pc:sldMkLst>
          <pc:docMk/>
          <pc:sldMk cId="2292417145" sldId="262"/>
        </pc:sldMkLst>
        <pc:spChg chg="mod">
          <ac:chgData name="Ben Nienhuis" userId="2c6c04f1-77c7-44b5-a463-93386779ab63" providerId="ADAL" clId="{E80AE762-3C52-4131-8D3A-7D3A4FDABF20}" dt="2025-03-23T14:02:40.589" v="63" actId="1076"/>
          <ac:spMkLst>
            <pc:docMk/>
            <pc:sldMk cId="2292417145" sldId="262"/>
            <ac:spMk id="3" creationId="{DD554AA6-273A-ECCF-7AD5-91A1DD5B62C6}"/>
          </ac:spMkLst>
        </pc:spChg>
      </pc:sldChg>
      <pc:sldChg chg="modSp mod">
        <pc:chgData name="Ben Nienhuis" userId="2c6c04f1-77c7-44b5-a463-93386779ab63" providerId="ADAL" clId="{E80AE762-3C52-4131-8D3A-7D3A4FDABF20}" dt="2025-03-23T14:03:01.958" v="68" actId="1076"/>
        <pc:sldMkLst>
          <pc:docMk/>
          <pc:sldMk cId="1285066311" sldId="263"/>
        </pc:sldMkLst>
        <pc:spChg chg="mod">
          <ac:chgData name="Ben Nienhuis" userId="2c6c04f1-77c7-44b5-a463-93386779ab63" providerId="ADAL" clId="{E80AE762-3C52-4131-8D3A-7D3A4FDABF20}" dt="2025-03-23T14:02:52.208" v="65" actId="255"/>
          <ac:spMkLst>
            <pc:docMk/>
            <pc:sldMk cId="1285066311" sldId="263"/>
            <ac:spMk id="3" creationId="{010EB7A3-BBBA-E23B-7EB5-50CA0C74F1BB}"/>
          </ac:spMkLst>
        </pc:spChg>
        <pc:picChg chg="mod ord">
          <ac:chgData name="Ben Nienhuis" userId="2c6c04f1-77c7-44b5-a463-93386779ab63" providerId="ADAL" clId="{E80AE762-3C52-4131-8D3A-7D3A4FDABF20}" dt="2025-03-23T14:03:01.958" v="68" actId="1076"/>
          <ac:picMkLst>
            <pc:docMk/>
            <pc:sldMk cId="1285066311" sldId="263"/>
            <ac:picMk id="4" creationId="{3F71E4F8-2849-1768-2F17-2B060E53F653}"/>
          </ac:picMkLst>
        </pc:picChg>
      </pc:sldChg>
      <pc:sldChg chg="addSp delSp modSp add mod modAnim">
        <pc:chgData name="Ben Nienhuis" userId="2c6c04f1-77c7-44b5-a463-93386779ab63" providerId="ADAL" clId="{E80AE762-3C52-4131-8D3A-7D3A4FDABF20}" dt="2025-03-23T14:03:28.398" v="71"/>
        <pc:sldMkLst>
          <pc:docMk/>
          <pc:sldMk cId="3578816475" sldId="272"/>
        </pc:sldMkLst>
        <pc:spChg chg="del mod">
          <ac:chgData name="Ben Nienhuis" userId="2c6c04f1-77c7-44b5-a463-93386779ab63" providerId="ADAL" clId="{E80AE762-3C52-4131-8D3A-7D3A4FDABF20}" dt="2025-03-23T13:58:40.571" v="30" actId="22"/>
          <ac:spMkLst>
            <pc:docMk/>
            <pc:sldMk cId="3578816475" sldId="272"/>
            <ac:spMk id="3" creationId="{68FE97BF-6D91-9B11-A87D-C70C9D570E3F}"/>
          </ac:spMkLst>
        </pc:spChg>
        <pc:spChg chg="add mod">
          <ac:chgData name="Ben Nienhuis" userId="2c6c04f1-77c7-44b5-a463-93386779ab63" providerId="ADAL" clId="{E80AE762-3C52-4131-8D3A-7D3A4FDABF20}" dt="2025-03-23T14:01:55.169" v="54" actId="14100"/>
          <ac:spMkLst>
            <pc:docMk/>
            <pc:sldMk cId="3578816475" sldId="272"/>
            <ac:spMk id="8" creationId="{4C5BD379-8CF0-56FB-B394-A41D5CAAFB46}"/>
          </ac:spMkLst>
        </pc:spChg>
        <pc:picChg chg="del">
          <ac:chgData name="Ben Nienhuis" userId="2c6c04f1-77c7-44b5-a463-93386779ab63" providerId="ADAL" clId="{E80AE762-3C52-4131-8D3A-7D3A4FDABF20}" dt="2025-03-23T13:57:31.465" v="27" actId="478"/>
          <ac:picMkLst>
            <pc:docMk/>
            <pc:sldMk cId="3578816475" sldId="272"/>
            <ac:picMk id="4" creationId="{627DD787-1843-79F3-3D21-21827F1E3861}"/>
          </ac:picMkLst>
        </pc:picChg>
        <pc:picChg chg="add mod ord">
          <ac:chgData name="Ben Nienhuis" userId="2c6c04f1-77c7-44b5-a463-93386779ab63" providerId="ADAL" clId="{E80AE762-3C52-4131-8D3A-7D3A4FDABF20}" dt="2025-03-23T14:02:00.370" v="55" actId="1076"/>
          <ac:picMkLst>
            <pc:docMk/>
            <pc:sldMk cId="3578816475" sldId="272"/>
            <ac:picMk id="6" creationId="{02910A3F-C15E-2466-E36B-15051FDC1F9D}"/>
          </ac:picMkLst>
        </pc:picChg>
        <pc:picChg chg="add mod">
          <ac:chgData name="Ben Nienhuis" userId="2c6c04f1-77c7-44b5-a463-93386779ab63" providerId="ADAL" clId="{E80AE762-3C52-4131-8D3A-7D3A4FDABF20}" dt="2025-03-23T14:00:50.180" v="43" actId="1076"/>
          <ac:picMkLst>
            <pc:docMk/>
            <pc:sldMk cId="3578816475" sldId="272"/>
            <ac:picMk id="9" creationId="{61A058F7-719D-A9FD-9BF3-73120D83059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488C06-27CD-4236-9F97-0D3E1C75021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8EBDD60-0253-4A3A-BFD5-821F6C7E10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578EC2D-4D63-4785-A685-0DBA5B31AD48}"/>
              </a:ext>
            </a:extLst>
          </p:cNvPr>
          <p:cNvSpPr>
            <a:spLocks noGrp="1"/>
          </p:cNvSpPr>
          <p:nvPr>
            <p:ph type="dt" sz="half" idx="10"/>
          </p:nvPr>
        </p:nvSpPr>
        <p:spPr/>
        <p:txBody>
          <a:bodyPr/>
          <a:lstStyle/>
          <a:p>
            <a:fld id="{B1C12AD0-3FD6-4923-8416-0D61EC45F943}" type="datetimeFigureOut">
              <a:rPr lang="nl-NL" smtClean="0"/>
              <a:t>22-3-2025</a:t>
            </a:fld>
            <a:endParaRPr lang="nl-NL"/>
          </a:p>
        </p:txBody>
      </p:sp>
      <p:sp>
        <p:nvSpPr>
          <p:cNvPr id="5" name="Tijdelijke aanduiding voor voettekst 4">
            <a:extLst>
              <a:ext uri="{FF2B5EF4-FFF2-40B4-BE49-F238E27FC236}">
                <a16:creationId xmlns:a16="http://schemas.microsoft.com/office/drawing/2014/main" id="{250CCEBF-7DB8-4FCB-ABD7-C17048A22C2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A370CF-637F-47E9-A31A-310D0D3242F7}"/>
              </a:ext>
            </a:extLst>
          </p:cNvPr>
          <p:cNvSpPr>
            <a:spLocks noGrp="1"/>
          </p:cNvSpPr>
          <p:nvPr>
            <p:ph type="sldNum" sz="quarter" idx="12"/>
          </p:nvPr>
        </p:nvSpPr>
        <p:spPr/>
        <p:txBody>
          <a:bodyPr/>
          <a:lstStyle/>
          <a:p>
            <a:fld id="{32C7A62A-891A-4EBE-B354-E405E62F3A12}" type="slidenum">
              <a:rPr lang="nl-NL" smtClean="0"/>
              <a:t>‹nr.›</a:t>
            </a:fld>
            <a:endParaRPr lang="nl-NL"/>
          </a:p>
        </p:txBody>
      </p:sp>
    </p:spTree>
    <p:extLst>
      <p:ext uri="{BB962C8B-B14F-4D97-AF65-F5344CB8AC3E}">
        <p14:creationId xmlns:p14="http://schemas.microsoft.com/office/powerpoint/2010/main" val="3666334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947A12-E3F7-479E-9B48-AEAA61B8F94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AC5B6DB-0C03-44FA-A97B-AB6443758AA6}"/>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6F98A84-5311-48EB-8E53-7C30080144D4}"/>
              </a:ext>
            </a:extLst>
          </p:cNvPr>
          <p:cNvSpPr>
            <a:spLocks noGrp="1"/>
          </p:cNvSpPr>
          <p:nvPr>
            <p:ph type="dt" sz="half" idx="10"/>
          </p:nvPr>
        </p:nvSpPr>
        <p:spPr/>
        <p:txBody>
          <a:bodyPr/>
          <a:lstStyle/>
          <a:p>
            <a:fld id="{B1C12AD0-3FD6-4923-8416-0D61EC45F943}" type="datetimeFigureOut">
              <a:rPr lang="nl-NL" smtClean="0"/>
              <a:t>22-3-2025</a:t>
            </a:fld>
            <a:endParaRPr lang="nl-NL"/>
          </a:p>
        </p:txBody>
      </p:sp>
      <p:sp>
        <p:nvSpPr>
          <p:cNvPr id="5" name="Tijdelijke aanduiding voor voettekst 4">
            <a:extLst>
              <a:ext uri="{FF2B5EF4-FFF2-40B4-BE49-F238E27FC236}">
                <a16:creationId xmlns:a16="http://schemas.microsoft.com/office/drawing/2014/main" id="{7FFDECE8-7A51-4EF4-90D6-61A656283B1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A08562C-38AB-4B86-B0D0-B98903A7DF40}"/>
              </a:ext>
            </a:extLst>
          </p:cNvPr>
          <p:cNvSpPr>
            <a:spLocks noGrp="1"/>
          </p:cNvSpPr>
          <p:nvPr>
            <p:ph type="sldNum" sz="quarter" idx="12"/>
          </p:nvPr>
        </p:nvSpPr>
        <p:spPr/>
        <p:txBody>
          <a:bodyPr/>
          <a:lstStyle/>
          <a:p>
            <a:fld id="{32C7A62A-891A-4EBE-B354-E405E62F3A12}" type="slidenum">
              <a:rPr lang="nl-NL" smtClean="0"/>
              <a:t>‹nr.›</a:t>
            </a:fld>
            <a:endParaRPr lang="nl-NL"/>
          </a:p>
        </p:txBody>
      </p:sp>
    </p:spTree>
    <p:extLst>
      <p:ext uri="{BB962C8B-B14F-4D97-AF65-F5344CB8AC3E}">
        <p14:creationId xmlns:p14="http://schemas.microsoft.com/office/powerpoint/2010/main" val="158419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34059C4-7001-48E0-A0A1-AF76FB1FF74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1AAFDE0-588A-47BC-A2B0-F7C634B7A5FE}"/>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51C3F6E-B6D7-4F8C-88BB-217041821705}"/>
              </a:ext>
            </a:extLst>
          </p:cNvPr>
          <p:cNvSpPr>
            <a:spLocks noGrp="1"/>
          </p:cNvSpPr>
          <p:nvPr>
            <p:ph type="dt" sz="half" idx="10"/>
          </p:nvPr>
        </p:nvSpPr>
        <p:spPr/>
        <p:txBody>
          <a:bodyPr/>
          <a:lstStyle/>
          <a:p>
            <a:fld id="{B1C12AD0-3FD6-4923-8416-0D61EC45F943}" type="datetimeFigureOut">
              <a:rPr lang="nl-NL" smtClean="0"/>
              <a:t>22-3-2025</a:t>
            </a:fld>
            <a:endParaRPr lang="nl-NL"/>
          </a:p>
        </p:txBody>
      </p:sp>
      <p:sp>
        <p:nvSpPr>
          <p:cNvPr id="5" name="Tijdelijke aanduiding voor voettekst 4">
            <a:extLst>
              <a:ext uri="{FF2B5EF4-FFF2-40B4-BE49-F238E27FC236}">
                <a16:creationId xmlns:a16="http://schemas.microsoft.com/office/drawing/2014/main" id="{F7817182-270B-4DC7-9BF3-2C9856E125E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FADEDD5-EE45-4C22-A32F-5754671F0F8C}"/>
              </a:ext>
            </a:extLst>
          </p:cNvPr>
          <p:cNvSpPr>
            <a:spLocks noGrp="1"/>
          </p:cNvSpPr>
          <p:nvPr>
            <p:ph type="sldNum" sz="quarter" idx="12"/>
          </p:nvPr>
        </p:nvSpPr>
        <p:spPr/>
        <p:txBody>
          <a:bodyPr/>
          <a:lstStyle/>
          <a:p>
            <a:fld id="{32C7A62A-891A-4EBE-B354-E405E62F3A12}" type="slidenum">
              <a:rPr lang="nl-NL" smtClean="0"/>
              <a:t>‹nr.›</a:t>
            </a:fld>
            <a:endParaRPr lang="nl-NL"/>
          </a:p>
        </p:txBody>
      </p:sp>
    </p:spTree>
    <p:extLst>
      <p:ext uri="{BB962C8B-B14F-4D97-AF65-F5344CB8AC3E}">
        <p14:creationId xmlns:p14="http://schemas.microsoft.com/office/powerpoint/2010/main" val="416881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A7AE1-56E4-4E59-AEB9-DA2C3B18C98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0A6D472-E2BF-471B-9C13-5A2CB2C1553E}"/>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74506A2-C0C9-492B-ACF7-D29C6ED2A84A}"/>
              </a:ext>
            </a:extLst>
          </p:cNvPr>
          <p:cNvSpPr>
            <a:spLocks noGrp="1"/>
          </p:cNvSpPr>
          <p:nvPr>
            <p:ph type="dt" sz="half" idx="10"/>
          </p:nvPr>
        </p:nvSpPr>
        <p:spPr/>
        <p:txBody>
          <a:bodyPr/>
          <a:lstStyle/>
          <a:p>
            <a:fld id="{B1C12AD0-3FD6-4923-8416-0D61EC45F943}" type="datetimeFigureOut">
              <a:rPr lang="nl-NL" smtClean="0"/>
              <a:t>22-3-2025</a:t>
            </a:fld>
            <a:endParaRPr lang="nl-NL"/>
          </a:p>
        </p:txBody>
      </p:sp>
      <p:sp>
        <p:nvSpPr>
          <p:cNvPr id="5" name="Tijdelijke aanduiding voor voettekst 4">
            <a:extLst>
              <a:ext uri="{FF2B5EF4-FFF2-40B4-BE49-F238E27FC236}">
                <a16:creationId xmlns:a16="http://schemas.microsoft.com/office/drawing/2014/main" id="{2BEC344A-DE77-442F-BF5D-FE72BED9E95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2511D40-B525-481A-8321-7EBAAE6E4F0E}"/>
              </a:ext>
            </a:extLst>
          </p:cNvPr>
          <p:cNvSpPr>
            <a:spLocks noGrp="1"/>
          </p:cNvSpPr>
          <p:nvPr>
            <p:ph type="sldNum" sz="quarter" idx="12"/>
          </p:nvPr>
        </p:nvSpPr>
        <p:spPr/>
        <p:txBody>
          <a:bodyPr/>
          <a:lstStyle/>
          <a:p>
            <a:fld id="{32C7A62A-891A-4EBE-B354-E405E62F3A12}" type="slidenum">
              <a:rPr lang="nl-NL" smtClean="0"/>
              <a:t>‹nr.›</a:t>
            </a:fld>
            <a:endParaRPr lang="nl-NL"/>
          </a:p>
        </p:txBody>
      </p:sp>
    </p:spTree>
    <p:extLst>
      <p:ext uri="{BB962C8B-B14F-4D97-AF65-F5344CB8AC3E}">
        <p14:creationId xmlns:p14="http://schemas.microsoft.com/office/powerpoint/2010/main" val="1246299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1B582A-7B64-4902-9F21-377FAE56981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0E6F379-1136-4C82-AAE0-508E6188ED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B131E495-A5DE-4283-BAD0-A033EF22FA43}"/>
              </a:ext>
            </a:extLst>
          </p:cNvPr>
          <p:cNvSpPr>
            <a:spLocks noGrp="1"/>
          </p:cNvSpPr>
          <p:nvPr>
            <p:ph type="dt" sz="half" idx="10"/>
          </p:nvPr>
        </p:nvSpPr>
        <p:spPr/>
        <p:txBody>
          <a:bodyPr/>
          <a:lstStyle/>
          <a:p>
            <a:fld id="{B1C12AD0-3FD6-4923-8416-0D61EC45F943}" type="datetimeFigureOut">
              <a:rPr lang="nl-NL" smtClean="0"/>
              <a:t>22-3-2025</a:t>
            </a:fld>
            <a:endParaRPr lang="nl-NL"/>
          </a:p>
        </p:txBody>
      </p:sp>
      <p:sp>
        <p:nvSpPr>
          <p:cNvPr id="5" name="Tijdelijke aanduiding voor voettekst 4">
            <a:extLst>
              <a:ext uri="{FF2B5EF4-FFF2-40B4-BE49-F238E27FC236}">
                <a16:creationId xmlns:a16="http://schemas.microsoft.com/office/drawing/2014/main" id="{CD0FA624-D70D-45DC-99A5-1FF7A3B5DBA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225FAE2-A2A9-45F7-8D4D-0542A852C30E}"/>
              </a:ext>
            </a:extLst>
          </p:cNvPr>
          <p:cNvSpPr>
            <a:spLocks noGrp="1"/>
          </p:cNvSpPr>
          <p:nvPr>
            <p:ph type="sldNum" sz="quarter" idx="12"/>
          </p:nvPr>
        </p:nvSpPr>
        <p:spPr/>
        <p:txBody>
          <a:bodyPr/>
          <a:lstStyle/>
          <a:p>
            <a:fld id="{32C7A62A-891A-4EBE-B354-E405E62F3A12}" type="slidenum">
              <a:rPr lang="nl-NL" smtClean="0"/>
              <a:t>‹nr.›</a:t>
            </a:fld>
            <a:endParaRPr lang="nl-NL"/>
          </a:p>
        </p:txBody>
      </p:sp>
    </p:spTree>
    <p:extLst>
      <p:ext uri="{BB962C8B-B14F-4D97-AF65-F5344CB8AC3E}">
        <p14:creationId xmlns:p14="http://schemas.microsoft.com/office/powerpoint/2010/main" val="2344564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CAE965-9D37-41BC-B079-244B2AC0453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5910A9F-BF3F-4F1E-BB7E-072E984705AB}"/>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65183DE-0AFC-49DE-AA04-2CB58F6B568A}"/>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C4737E2-0A92-478E-A265-A64955259B99}"/>
              </a:ext>
            </a:extLst>
          </p:cNvPr>
          <p:cNvSpPr>
            <a:spLocks noGrp="1"/>
          </p:cNvSpPr>
          <p:nvPr>
            <p:ph type="dt" sz="half" idx="10"/>
          </p:nvPr>
        </p:nvSpPr>
        <p:spPr/>
        <p:txBody>
          <a:bodyPr/>
          <a:lstStyle/>
          <a:p>
            <a:fld id="{B1C12AD0-3FD6-4923-8416-0D61EC45F943}" type="datetimeFigureOut">
              <a:rPr lang="nl-NL" smtClean="0"/>
              <a:t>22-3-2025</a:t>
            </a:fld>
            <a:endParaRPr lang="nl-NL"/>
          </a:p>
        </p:txBody>
      </p:sp>
      <p:sp>
        <p:nvSpPr>
          <p:cNvPr id="6" name="Tijdelijke aanduiding voor voettekst 5">
            <a:extLst>
              <a:ext uri="{FF2B5EF4-FFF2-40B4-BE49-F238E27FC236}">
                <a16:creationId xmlns:a16="http://schemas.microsoft.com/office/drawing/2014/main" id="{6D1AF7DD-C4A3-4EC5-B8AF-7971AFD65E4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E0F52D4-3E09-4943-8E81-BDA2FD5EEC29}"/>
              </a:ext>
            </a:extLst>
          </p:cNvPr>
          <p:cNvSpPr>
            <a:spLocks noGrp="1"/>
          </p:cNvSpPr>
          <p:nvPr>
            <p:ph type="sldNum" sz="quarter" idx="12"/>
          </p:nvPr>
        </p:nvSpPr>
        <p:spPr/>
        <p:txBody>
          <a:bodyPr/>
          <a:lstStyle/>
          <a:p>
            <a:fld id="{32C7A62A-891A-4EBE-B354-E405E62F3A12}" type="slidenum">
              <a:rPr lang="nl-NL" smtClean="0"/>
              <a:t>‹nr.›</a:t>
            </a:fld>
            <a:endParaRPr lang="nl-NL"/>
          </a:p>
        </p:txBody>
      </p:sp>
    </p:spTree>
    <p:extLst>
      <p:ext uri="{BB962C8B-B14F-4D97-AF65-F5344CB8AC3E}">
        <p14:creationId xmlns:p14="http://schemas.microsoft.com/office/powerpoint/2010/main" val="2835469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0E32DD-4A7F-46C0-9463-A494FC89BD1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B8200DC-2725-441C-AC86-8F332B6D3B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4BA8AF27-3465-4700-9379-0537E608F2F3}"/>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0B6C80B-9568-4846-88C7-7171BEF456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4EEAEDB4-B5AB-4DEA-9C16-6E7485385C2A}"/>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CA593A6-06DA-4A22-BF7C-5875DA47620C}"/>
              </a:ext>
            </a:extLst>
          </p:cNvPr>
          <p:cNvSpPr>
            <a:spLocks noGrp="1"/>
          </p:cNvSpPr>
          <p:nvPr>
            <p:ph type="dt" sz="half" idx="10"/>
          </p:nvPr>
        </p:nvSpPr>
        <p:spPr/>
        <p:txBody>
          <a:bodyPr/>
          <a:lstStyle/>
          <a:p>
            <a:fld id="{B1C12AD0-3FD6-4923-8416-0D61EC45F943}" type="datetimeFigureOut">
              <a:rPr lang="nl-NL" smtClean="0"/>
              <a:t>22-3-2025</a:t>
            </a:fld>
            <a:endParaRPr lang="nl-NL"/>
          </a:p>
        </p:txBody>
      </p:sp>
      <p:sp>
        <p:nvSpPr>
          <p:cNvPr id="8" name="Tijdelijke aanduiding voor voettekst 7">
            <a:extLst>
              <a:ext uri="{FF2B5EF4-FFF2-40B4-BE49-F238E27FC236}">
                <a16:creationId xmlns:a16="http://schemas.microsoft.com/office/drawing/2014/main" id="{9E186A8C-7371-4EFC-A6BF-71DFBE9118A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2A29841-B9B0-46A7-8A30-8D23EC29A8CB}"/>
              </a:ext>
            </a:extLst>
          </p:cNvPr>
          <p:cNvSpPr>
            <a:spLocks noGrp="1"/>
          </p:cNvSpPr>
          <p:nvPr>
            <p:ph type="sldNum" sz="quarter" idx="12"/>
          </p:nvPr>
        </p:nvSpPr>
        <p:spPr/>
        <p:txBody>
          <a:bodyPr/>
          <a:lstStyle/>
          <a:p>
            <a:fld id="{32C7A62A-891A-4EBE-B354-E405E62F3A12}" type="slidenum">
              <a:rPr lang="nl-NL" smtClean="0"/>
              <a:t>‹nr.›</a:t>
            </a:fld>
            <a:endParaRPr lang="nl-NL"/>
          </a:p>
        </p:txBody>
      </p:sp>
    </p:spTree>
    <p:extLst>
      <p:ext uri="{BB962C8B-B14F-4D97-AF65-F5344CB8AC3E}">
        <p14:creationId xmlns:p14="http://schemas.microsoft.com/office/powerpoint/2010/main" val="2152923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FA1144-3A95-4306-A320-68C2FD99A0A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0A5AD9A-9026-4118-8C09-A4C801BB1CF6}"/>
              </a:ext>
            </a:extLst>
          </p:cNvPr>
          <p:cNvSpPr>
            <a:spLocks noGrp="1"/>
          </p:cNvSpPr>
          <p:nvPr>
            <p:ph type="dt" sz="half" idx="10"/>
          </p:nvPr>
        </p:nvSpPr>
        <p:spPr/>
        <p:txBody>
          <a:bodyPr/>
          <a:lstStyle/>
          <a:p>
            <a:fld id="{B1C12AD0-3FD6-4923-8416-0D61EC45F943}" type="datetimeFigureOut">
              <a:rPr lang="nl-NL" smtClean="0"/>
              <a:t>22-3-2025</a:t>
            </a:fld>
            <a:endParaRPr lang="nl-NL"/>
          </a:p>
        </p:txBody>
      </p:sp>
      <p:sp>
        <p:nvSpPr>
          <p:cNvPr id="4" name="Tijdelijke aanduiding voor voettekst 3">
            <a:extLst>
              <a:ext uri="{FF2B5EF4-FFF2-40B4-BE49-F238E27FC236}">
                <a16:creationId xmlns:a16="http://schemas.microsoft.com/office/drawing/2014/main" id="{A9819A0D-3B4A-44AF-9FA4-07CD1781328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6A756CD-91D6-4EC9-95F7-D47FE6A5CEF1}"/>
              </a:ext>
            </a:extLst>
          </p:cNvPr>
          <p:cNvSpPr>
            <a:spLocks noGrp="1"/>
          </p:cNvSpPr>
          <p:nvPr>
            <p:ph type="sldNum" sz="quarter" idx="12"/>
          </p:nvPr>
        </p:nvSpPr>
        <p:spPr/>
        <p:txBody>
          <a:bodyPr/>
          <a:lstStyle/>
          <a:p>
            <a:fld id="{32C7A62A-891A-4EBE-B354-E405E62F3A12}" type="slidenum">
              <a:rPr lang="nl-NL" smtClean="0"/>
              <a:t>‹nr.›</a:t>
            </a:fld>
            <a:endParaRPr lang="nl-NL"/>
          </a:p>
        </p:txBody>
      </p:sp>
    </p:spTree>
    <p:extLst>
      <p:ext uri="{BB962C8B-B14F-4D97-AF65-F5344CB8AC3E}">
        <p14:creationId xmlns:p14="http://schemas.microsoft.com/office/powerpoint/2010/main" val="2839831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26E047-D563-4C8E-B4B5-E11CFBC37BF7}"/>
              </a:ext>
            </a:extLst>
          </p:cNvPr>
          <p:cNvSpPr>
            <a:spLocks noGrp="1"/>
          </p:cNvSpPr>
          <p:nvPr>
            <p:ph type="dt" sz="half" idx="10"/>
          </p:nvPr>
        </p:nvSpPr>
        <p:spPr/>
        <p:txBody>
          <a:bodyPr/>
          <a:lstStyle/>
          <a:p>
            <a:fld id="{B1C12AD0-3FD6-4923-8416-0D61EC45F943}" type="datetimeFigureOut">
              <a:rPr lang="nl-NL" smtClean="0"/>
              <a:t>22-3-2025</a:t>
            </a:fld>
            <a:endParaRPr lang="nl-NL"/>
          </a:p>
        </p:txBody>
      </p:sp>
      <p:sp>
        <p:nvSpPr>
          <p:cNvPr id="3" name="Tijdelijke aanduiding voor voettekst 2">
            <a:extLst>
              <a:ext uri="{FF2B5EF4-FFF2-40B4-BE49-F238E27FC236}">
                <a16:creationId xmlns:a16="http://schemas.microsoft.com/office/drawing/2014/main" id="{D9FF29AF-248D-4881-8583-E97CD2B9CBD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0D2F0E9-061B-42AA-BC05-D9E9FC94ADCA}"/>
              </a:ext>
            </a:extLst>
          </p:cNvPr>
          <p:cNvSpPr>
            <a:spLocks noGrp="1"/>
          </p:cNvSpPr>
          <p:nvPr>
            <p:ph type="sldNum" sz="quarter" idx="12"/>
          </p:nvPr>
        </p:nvSpPr>
        <p:spPr/>
        <p:txBody>
          <a:bodyPr/>
          <a:lstStyle/>
          <a:p>
            <a:fld id="{32C7A62A-891A-4EBE-B354-E405E62F3A12}" type="slidenum">
              <a:rPr lang="nl-NL" smtClean="0"/>
              <a:t>‹nr.›</a:t>
            </a:fld>
            <a:endParaRPr lang="nl-NL"/>
          </a:p>
        </p:txBody>
      </p:sp>
    </p:spTree>
    <p:extLst>
      <p:ext uri="{BB962C8B-B14F-4D97-AF65-F5344CB8AC3E}">
        <p14:creationId xmlns:p14="http://schemas.microsoft.com/office/powerpoint/2010/main" val="2199654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B64CC6-4730-47DF-A40A-C703ECD13AA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723BE16-3E08-4682-B991-C34BF5F7AF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FBEB9A9-2C7A-435B-9A0F-CAB9144CA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DF7B01A3-3AAE-41F1-9247-44F295B14173}"/>
              </a:ext>
            </a:extLst>
          </p:cNvPr>
          <p:cNvSpPr>
            <a:spLocks noGrp="1"/>
          </p:cNvSpPr>
          <p:nvPr>
            <p:ph type="dt" sz="half" idx="10"/>
          </p:nvPr>
        </p:nvSpPr>
        <p:spPr/>
        <p:txBody>
          <a:bodyPr/>
          <a:lstStyle/>
          <a:p>
            <a:fld id="{B1C12AD0-3FD6-4923-8416-0D61EC45F943}" type="datetimeFigureOut">
              <a:rPr lang="nl-NL" smtClean="0"/>
              <a:t>22-3-2025</a:t>
            </a:fld>
            <a:endParaRPr lang="nl-NL"/>
          </a:p>
        </p:txBody>
      </p:sp>
      <p:sp>
        <p:nvSpPr>
          <p:cNvPr id="6" name="Tijdelijke aanduiding voor voettekst 5">
            <a:extLst>
              <a:ext uri="{FF2B5EF4-FFF2-40B4-BE49-F238E27FC236}">
                <a16:creationId xmlns:a16="http://schemas.microsoft.com/office/drawing/2014/main" id="{08F6FE26-1C37-4AA7-8DF2-A7193E61D37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C51657D-B8EA-4FAB-A4F4-3F5061D7D119}"/>
              </a:ext>
            </a:extLst>
          </p:cNvPr>
          <p:cNvSpPr>
            <a:spLocks noGrp="1"/>
          </p:cNvSpPr>
          <p:nvPr>
            <p:ph type="sldNum" sz="quarter" idx="12"/>
          </p:nvPr>
        </p:nvSpPr>
        <p:spPr/>
        <p:txBody>
          <a:bodyPr/>
          <a:lstStyle/>
          <a:p>
            <a:fld id="{32C7A62A-891A-4EBE-B354-E405E62F3A12}" type="slidenum">
              <a:rPr lang="nl-NL" smtClean="0"/>
              <a:t>‹nr.›</a:t>
            </a:fld>
            <a:endParaRPr lang="nl-NL"/>
          </a:p>
        </p:txBody>
      </p:sp>
    </p:spTree>
    <p:extLst>
      <p:ext uri="{BB962C8B-B14F-4D97-AF65-F5344CB8AC3E}">
        <p14:creationId xmlns:p14="http://schemas.microsoft.com/office/powerpoint/2010/main" val="1274441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EA2CB-90DD-4E48-AA33-2682C1420F9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82A817C-5DF4-4EDB-A468-27706B64DB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0DEA329-1AF2-4D52-B642-3D44389943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FC9772B7-CB46-49D1-A1D4-AEA595162CDB}"/>
              </a:ext>
            </a:extLst>
          </p:cNvPr>
          <p:cNvSpPr>
            <a:spLocks noGrp="1"/>
          </p:cNvSpPr>
          <p:nvPr>
            <p:ph type="dt" sz="half" idx="10"/>
          </p:nvPr>
        </p:nvSpPr>
        <p:spPr/>
        <p:txBody>
          <a:bodyPr/>
          <a:lstStyle/>
          <a:p>
            <a:fld id="{B1C12AD0-3FD6-4923-8416-0D61EC45F943}" type="datetimeFigureOut">
              <a:rPr lang="nl-NL" smtClean="0"/>
              <a:t>22-3-2025</a:t>
            </a:fld>
            <a:endParaRPr lang="nl-NL"/>
          </a:p>
        </p:txBody>
      </p:sp>
      <p:sp>
        <p:nvSpPr>
          <p:cNvPr id="6" name="Tijdelijke aanduiding voor voettekst 5">
            <a:extLst>
              <a:ext uri="{FF2B5EF4-FFF2-40B4-BE49-F238E27FC236}">
                <a16:creationId xmlns:a16="http://schemas.microsoft.com/office/drawing/2014/main" id="{C330671D-EC3E-4A82-B879-44A0680C3A0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39E76F4-0D3D-4A8D-BB5D-0DAB2E92CF73}"/>
              </a:ext>
            </a:extLst>
          </p:cNvPr>
          <p:cNvSpPr>
            <a:spLocks noGrp="1"/>
          </p:cNvSpPr>
          <p:nvPr>
            <p:ph type="sldNum" sz="quarter" idx="12"/>
          </p:nvPr>
        </p:nvSpPr>
        <p:spPr/>
        <p:txBody>
          <a:bodyPr/>
          <a:lstStyle/>
          <a:p>
            <a:fld id="{32C7A62A-891A-4EBE-B354-E405E62F3A12}" type="slidenum">
              <a:rPr lang="nl-NL" smtClean="0"/>
              <a:t>‹nr.›</a:t>
            </a:fld>
            <a:endParaRPr lang="nl-NL"/>
          </a:p>
        </p:txBody>
      </p:sp>
    </p:spTree>
    <p:extLst>
      <p:ext uri="{BB962C8B-B14F-4D97-AF65-F5344CB8AC3E}">
        <p14:creationId xmlns:p14="http://schemas.microsoft.com/office/powerpoint/2010/main" val="2072066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D25BCA4-421D-42E5-907C-E8B6FEED6D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E7074CF-1424-4C5F-BBC1-1FFFAD275A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5ECB33C-844A-4467-8219-FEC9D021A6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12AD0-3FD6-4923-8416-0D61EC45F943}" type="datetimeFigureOut">
              <a:rPr lang="nl-NL" smtClean="0"/>
              <a:t>22-3-2025</a:t>
            </a:fld>
            <a:endParaRPr lang="nl-NL"/>
          </a:p>
        </p:txBody>
      </p:sp>
      <p:sp>
        <p:nvSpPr>
          <p:cNvPr id="5" name="Tijdelijke aanduiding voor voettekst 4">
            <a:extLst>
              <a:ext uri="{FF2B5EF4-FFF2-40B4-BE49-F238E27FC236}">
                <a16:creationId xmlns:a16="http://schemas.microsoft.com/office/drawing/2014/main" id="{C4BCF10A-29CF-474F-B0BB-2AE7BD9265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009C2DA-9A33-4215-B5FE-13B98022CE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7A62A-891A-4EBE-B354-E405E62F3A12}" type="slidenum">
              <a:rPr lang="nl-NL" smtClean="0"/>
              <a:t>‹nr.›</a:t>
            </a:fld>
            <a:endParaRPr lang="nl-NL"/>
          </a:p>
        </p:txBody>
      </p:sp>
    </p:spTree>
    <p:extLst>
      <p:ext uri="{BB962C8B-B14F-4D97-AF65-F5344CB8AC3E}">
        <p14:creationId xmlns:p14="http://schemas.microsoft.com/office/powerpoint/2010/main" val="2840762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https://www.youtube.com/embed/FHPq0vPTu2M?feature=oembed"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E89402-5D8F-423C-B3B3-FD069C4AA73E}"/>
              </a:ext>
            </a:extLst>
          </p:cNvPr>
          <p:cNvSpPr>
            <a:spLocks noGrp="1"/>
          </p:cNvSpPr>
          <p:nvPr>
            <p:ph type="ctrTitle"/>
          </p:nvPr>
        </p:nvSpPr>
        <p:spPr/>
        <p:txBody>
          <a:bodyPr/>
          <a:lstStyle/>
          <a:p>
            <a:r>
              <a:rPr lang="nl-NL" dirty="0"/>
              <a:t>Transparantie in de keten</a:t>
            </a:r>
          </a:p>
        </p:txBody>
      </p:sp>
      <p:sp>
        <p:nvSpPr>
          <p:cNvPr id="3" name="Ondertitel 2">
            <a:extLst>
              <a:ext uri="{FF2B5EF4-FFF2-40B4-BE49-F238E27FC236}">
                <a16:creationId xmlns:a16="http://schemas.microsoft.com/office/drawing/2014/main" id="{DA72EA0B-94B5-4B80-996B-7D8719CADF7A}"/>
              </a:ext>
            </a:extLst>
          </p:cNvPr>
          <p:cNvSpPr>
            <a:spLocks noGrp="1"/>
          </p:cNvSpPr>
          <p:nvPr>
            <p:ph type="subTitle" idx="1"/>
          </p:nvPr>
        </p:nvSpPr>
        <p:spPr/>
        <p:txBody>
          <a:bodyPr/>
          <a:lstStyle/>
          <a:p>
            <a:r>
              <a:rPr lang="nl-NL" dirty="0"/>
              <a:t>Les 2 P16</a:t>
            </a:r>
          </a:p>
          <a:p>
            <a:r>
              <a:rPr lang="nl-NL" dirty="0"/>
              <a:t>Transparantie</a:t>
            </a:r>
          </a:p>
        </p:txBody>
      </p:sp>
      <p:pic>
        <p:nvPicPr>
          <p:cNvPr id="4" name="Afbeelding 3">
            <a:extLst>
              <a:ext uri="{FF2B5EF4-FFF2-40B4-BE49-F238E27FC236}">
                <a16:creationId xmlns:a16="http://schemas.microsoft.com/office/drawing/2014/main" id="{013DA9D4-AF4E-453A-8622-3443439FE010}"/>
              </a:ext>
            </a:extLst>
          </p:cNvPr>
          <p:cNvPicPr>
            <a:picLocks noChangeAspect="1"/>
          </p:cNvPicPr>
          <p:nvPr/>
        </p:nvPicPr>
        <p:blipFill>
          <a:blip r:embed="rId2"/>
          <a:stretch>
            <a:fillRect/>
          </a:stretch>
        </p:blipFill>
        <p:spPr>
          <a:xfrm>
            <a:off x="4562723" y="4429919"/>
            <a:ext cx="3066554" cy="1414395"/>
          </a:xfrm>
          <a:prstGeom prst="rect">
            <a:avLst/>
          </a:prstGeom>
        </p:spPr>
      </p:pic>
    </p:spTree>
    <p:extLst>
      <p:ext uri="{BB962C8B-B14F-4D97-AF65-F5344CB8AC3E}">
        <p14:creationId xmlns:p14="http://schemas.microsoft.com/office/powerpoint/2010/main" val="2272912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A24074-E4CD-AF01-FFE3-5B6C06B1D5AB}"/>
              </a:ext>
            </a:extLst>
          </p:cNvPr>
          <p:cNvSpPr>
            <a:spLocks noGrp="1"/>
          </p:cNvSpPr>
          <p:nvPr>
            <p:ph type="title"/>
          </p:nvPr>
        </p:nvSpPr>
        <p:spPr/>
        <p:txBody>
          <a:bodyPr>
            <a:normAutofit/>
          </a:bodyPr>
          <a:lstStyle/>
          <a:p>
            <a:r>
              <a:rPr lang="nl-NL" sz="3600" dirty="0"/>
              <a:t>Hoe krijgen we een “</a:t>
            </a:r>
            <a:r>
              <a:rPr lang="nl-NL" sz="3600" dirty="0" err="1"/>
              <a:t>eco</a:t>
            </a:r>
            <a:r>
              <a:rPr lang="nl-NL" sz="3600" dirty="0"/>
              <a:t>-tomaat”?</a:t>
            </a:r>
          </a:p>
        </p:txBody>
      </p:sp>
      <p:sp>
        <p:nvSpPr>
          <p:cNvPr id="3" name="Tijdelijke aanduiding voor inhoud 2">
            <a:extLst>
              <a:ext uri="{FF2B5EF4-FFF2-40B4-BE49-F238E27FC236}">
                <a16:creationId xmlns:a16="http://schemas.microsoft.com/office/drawing/2014/main" id="{6DCD96F7-4076-8D8C-E617-799DDEECC809}"/>
              </a:ext>
            </a:extLst>
          </p:cNvPr>
          <p:cNvSpPr>
            <a:spLocks noGrp="1"/>
          </p:cNvSpPr>
          <p:nvPr>
            <p:ph idx="1"/>
          </p:nvPr>
        </p:nvSpPr>
        <p:spPr>
          <a:xfrm>
            <a:off x="838200" y="1825625"/>
            <a:ext cx="3871104" cy="4351338"/>
          </a:xfrm>
        </p:spPr>
        <p:txBody>
          <a:bodyPr/>
          <a:lstStyle/>
          <a:p>
            <a:pPr marL="0" indent="0">
              <a:buNone/>
            </a:pPr>
            <a:r>
              <a:rPr lang="nl-NL" dirty="0"/>
              <a:t>Het Vlaamse platform:</a:t>
            </a:r>
          </a:p>
          <a:p>
            <a:pPr marL="0" indent="0">
              <a:buNone/>
            </a:pPr>
            <a:r>
              <a:rPr lang="nl-NL" dirty="0"/>
              <a:t>Heeft een overzichtelijke studie gedaan naar alles rondom het ecologisch verantwoord telen van tomaten.</a:t>
            </a:r>
          </a:p>
          <a:p>
            <a:pPr marL="0" indent="0">
              <a:buNone/>
            </a:pPr>
            <a:r>
              <a:rPr lang="nl-NL" dirty="0"/>
              <a:t> </a:t>
            </a:r>
          </a:p>
        </p:txBody>
      </p:sp>
      <p:pic>
        <p:nvPicPr>
          <p:cNvPr id="4" name="Afbeelding 3">
            <a:extLst>
              <a:ext uri="{FF2B5EF4-FFF2-40B4-BE49-F238E27FC236}">
                <a16:creationId xmlns:a16="http://schemas.microsoft.com/office/drawing/2014/main" id="{D9F5769A-DC08-D8B5-D7E2-D84A72FFA732}"/>
              </a:ext>
            </a:extLst>
          </p:cNvPr>
          <p:cNvPicPr>
            <a:picLocks noChangeAspect="1"/>
          </p:cNvPicPr>
          <p:nvPr/>
        </p:nvPicPr>
        <p:blipFill>
          <a:blip r:embed="rId2"/>
          <a:stretch>
            <a:fillRect/>
          </a:stretch>
        </p:blipFill>
        <p:spPr>
          <a:xfrm>
            <a:off x="4709304" y="1386157"/>
            <a:ext cx="1600200" cy="1428750"/>
          </a:xfrm>
          <a:prstGeom prst="rect">
            <a:avLst/>
          </a:prstGeom>
        </p:spPr>
      </p:pic>
      <p:pic>
        <p:nvPicPr>
          <p:cNvPr id="6" name="Afbeelding 5">
            <a:extLst>
              <a:ext uri="{FF2B5EF4-FFF2-40B4-BE49-F238E27FC236}">
                <a16:creationId xmlns:a16="http://schemas.microsoft.com/office/drawing/2014/main" id="{353D6B97-4FA7-DAD6-1364-8EE05091C833}"/>
              </a:ext>
            </a:extLst>
          </p:cNvPr>
          <p:cNvPicPr>
            <a:picLocks noChangeAspect="1"/>
          </p:cNvPicPr>
          <p:nvPr/>
        </p:nvPicPr>
        <p:blipFill>
          <a:blip r:embed="rId3"/>
          <a:stretch>
            <a:fillRect/>
          </a:stretch>
        </p:blipFill>
        <p:spPr>
          <a:xfrm>
            <a:off x="6660749" y="2600324"/>
            <a:ext cx="4803333" cy="2986551"/>
          </a:xfrm>
          <a:prstGeom prst="rect">
            <a:avLst/>
          </a:prstGeom>
        </p:spPr>
      </p:pic>
    </p:spTree>
    <p:extLst>
      <p:ext uri="{BB962C8B-B14F-4D97-AF65-F5344CB8AC3E}">
        <p14:creationId xmlns:p14="http://schemas.microsoft.com/office/powerpoint/2010/main" val="357684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002C029B-C285-5270-C9B8-F689D37E8A66}"/>
              </a:ext>
            </a:extLst>
          </p:cNvPr>
          <p:cNvPicPr>
            <a:picLocks noChangeAspect="1"/>
          </p:cNvPicPr>
          <p:nvPr/>
        </p:nvPicPr>
        <p:blipFill>
          <a:blip r:embed="rId2"/>
          <a:stretch>
            <a:fillRect/>
          </a:stretch>
        </p:blipFill>
        <p:spPr>
          <a:xfrm>
            <a:off x="526835" y="371474"/>
            <a:ext cx="7045539" cy="2332279"/>
          </a:xfrm>
          <a:prstGeom prst="rect">
            <a:avLst/>
          </a:prstGeom>
        </p:spPr>
      </p:pic>
      <p:pic>
        <p:nvPicPr>
          <p:cNvPr id="10" name="Afbeelding 9">
            <a:extLst>
              <a:ext uri="{FF2B5EF4-FFF2-40B4-BE49-F238E27FC236}">
                <a16:creationId xmlns:a16="http://schemas.microsoft.com/office/drawing/2014/main" id="{C0CECAA2-B696-5304-0E2C-34BA099406AE}"/>
              </a:ext>
            </a:extLst>
          </p:cNvPr>
          <p:cNvPicPr>
            <a:picLocks noChangeAspect="1"/>
          </p:cNvPicPr>
          <p:nvPr/>
        </p:nvPicPr>
        <p:blipFill>
          <a:blip r:embed="rId3"/>
          <a:stretch>
            <a:fillRect/>
          </a:stretch>
        </p:blipFill>
        <p:spPr>
          <a:xfrm>
            <a:off x="3609974" y="2924730"/>
            <a:ext cx="7662044" cy="2133045"/>
          </a:xfrm>
          <a:prstGeom prst="rect">
            <a:avLst/>
          </a:prstGeom>
        </p:spPr>
      </p:pic>
      <p:sp>
        <p:nvSpPr>
          <p:cNvPr id="11" name="Tekstvak 10">
            <a:extLst>
              <a:ext uri="{FF2B5EF4-FFF2-40B4-BE49-F238E27FC236}">
                <a16:creationId xmlns:a16="http://schemas.microsoft.com/office/drawing/2014/main" id="{C0AA479B-E072-6D15-91EE-257F5FCE9564}"/>
              </a:ext>
            </a:extLst>
          </p:cNvPr>
          <p:cNvSpPr txBox="1"/>
          <p:nvPr/>
        </p:nvSpPr>
        <p:spPr>
          <a:xfrm>
            <a:off x="6667500" y="5429250"/>
            <a:ext cx="4972050" cy="276999"/>
          </a:xfrm>
          <a:prstGeom prst="rect">
            <a:avLst/>
          </a:prstGeom>
          <a:noFill/>
        </p:spPr>
        <p:txBody>
          <a:bodyPr wrap="square" rtlCol="0">
            <a:spAutoFit/>
          </a:bodyPr>
          <a:lstStyle/>
          <a:p>
            <a:r>
              <a:rPr lang="nl-NL" sz="1200" dirty="0">
                <a:highlight>
                  <a:srgbClr val="FFFF00"/>
                </a:highlight>
              </a:rPr>
              <a:t>De touwtjes en clips kunnen nu ook biologisch afbreekbaar zijn</a:t>
            </a:r>
            <a:r>
              <a:rPr lang="nl-NL" sz="1200" dirty="0"/>
              <a:t>.</a:t>
            </a:r>
          </a:p>
        </p:txBody>
      </p:sp>
    </p:spTree>
    <p:extLst>
      <p:ext uri="{BB962C8B-B14F-4D97-AF65-F5344CB8AC3E}">
        <p14:creationId xmlns:p14="http://schemas.microsoft.com/office/powerpoint/2010/main" val="408778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02C4A-F3A0-B0F2-91E2-C7AB932C68D2}"/>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5009DDD7-E917-3279-6B0E-E6596A084AB7}"/>
              </a:ext>
            </a:extLst>
          </p:cNvPr>
          <p:cNvPicPr>
            <a:picLocks noChangeAspect="1"/>
          </p:cNvPicPr>
          <p:nvPr/>
        </p:nvPicPr>
        <p:blipFill>
          <a:blip r:embed="rId2"/>
          <a:stretch>
            <a:fillRect/>
          </a:stretch>
        </p:blipFill>
        <p:spPr>
          <a:xfrm>
            <a:off x="508958" y="354707"/>
            <a:ext cx="7159588" cy="2733550"/>
          </a:xfrm>
          <a:prstGeom prst="rect">
            <a:avLst/>
          </a:prstGeom>
        </p:spPr>
      </p:pic>
      <p:pic>
        <p:nvPicPr>
          <p:cNvPr id="5" name="Afbeelding 4">
            <a:extLst>
              <a:ext uri="{FF2B5EF4-FFF2-40B4-BE49-F238E27FC236}">
                <a16:creationId xmlns:a16="http://schemas.microsoft.com/office/drawing/2014/main" id="{4D568432-16DD-FBAC-AEB3-3DF6C9670252}"/>
              </a:ext>
            </a:extLst>
          </p:cNvPr>
          <p:cNvPicPr>
            <a:picLocks noChangeAspect="1"/>
          </p:cNvPicPr>
          <p:nvPr/>
        </p:nvPicPr>
        <p:blipFill>
          <a:blip r:embed="rId3"/>
          <a:stretch>
            <a:fillRect/>
          </a:stretch>
        </p:blipFill>
        <p:spPr>
          <a:xfrm>
            <a:off x="2386803" y="3308449"/>
            <a:ext cx="8891870" cy="2616101"/>
          </a:xfrm>
          <a:prstGeom prst="rect">
            <a:avLst/>
          </a:prstGeom>
        </p:spPr>
      </p:pic>
    </p:spTree>
    <p:extLst>
      <p:ext uri="{BB962C8B-B14F-4D97-AF65-F5344CB8AC3E}">
        <p14:creationId xmlns:p14="http://schemas.microsoft.com/office/powerpoint/2010/main" val="72749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41AB8-39D7-A75B-F840-EA9CA5167031}"/>
            </a:ext>
          </a:extLst>
        </p:cNvPr>
        <p:cNvGrpSpPr/>
        <p:nvPr/>
      </p:nvGrpSpPr>
      <p:grpSpPr>
        <a:xfrm>
          <a:off x="0" y="0"/>
          <a:ext cx="0" cy="0"/>
          <a:chOff x="0" y="0"/>
          <a:chExt cx="0" cy="0"/>
        </a:xfrm>
      </p:grpSpPr>
      <p:pic>
        <p:nvPicPr>
          <p:cNvPr id="7" name="Afbeelding 6">
            <a:extLst>
              <a:ext uri="{FF2B5EF4-FFF2-40B4-BE49-F238E27FC236}">
                <a16:creationId xmlns:a16="http://schemas.microsoft.com/office/drawing/2014/main" id="{A04071FD-4E84-43C1-2C09-1BB9396D8C41}"/>
              </a:ext>
            </a:extLst>
          </p:cNvPr>
          <p:cNvPicPr>
            <a:picLocks noChangeAspect="1"/>
          </p:cNvPicPr>
          <p:nvPr/>
        </p:nvPicPr>
        <p:blipFill>
          <a:blip r:embed="rId2"/>
          <a:stretch>
            <a:fillRect/>
          </a:stretch>
        </p:blipFill>
        <p:spPr>
          <a:xfrm>
            <a:off x="1204122" y="618472"/>
            <a:ext cx="4779557" cy="2429243"/>
          </a:xfrm>
          <a:prstGeom prst="rect">
            <a:avLst/>
          </a:prstGeom>
        </p:spPr>
      </p:pic>
      <p:pic>
        <p:nvPicPr>
          <p:cNvPr id="4" name="Afbeelding 3">
            <a:extLst>
              <a:ext uri="{FF2B5EF4-FFF2-40B4-BE49-F238E27FC236}">
                <a16:creationId xmlns:a16="http://schemas.microsoft.com/office/drawing/2014/main" id="{252BDFC9-ED80-C93F-2813-B619C74D81D9}"/>
              </a:ext>
            </a:extLst>
          </p:cNvPr>
          <p:cNvPicPr>
            <a:picLocks noChangeAspect="1"/>
          </p:cNvPicPr>
          <p:nvPr/>
        </p:nvPicPr>
        <p:blipFill>
          <a:blip r:embed="rId3"/>
          <a:stretch>
            <a:fillRect/>
          </a:stretch>
        </p:blipFill>
        <p:spPr>
          <a:xfrm>
            <a:off x="-112321" y="3213253"/>
            <a:ext cx="12192000" cy="2793693"/>
          </a:xfrm>
          <a:prstGeom prst="rect">
            <a:avLst/>
          </a:prstGeom>
        </p:spPr>
      </p:pic>
    </p:spTree>
    <p:extLst>
      <p:ext uri="{BB962C8B-B14F-4D97-AF65-F5344CB8AC3E}">
        <p14:creationId xmlns:p14="http://schemas.microsoft.com/office/powerpoint/2010/main" val="267424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8EC95-02EF-4F45-8C32-517679FF9313}"/>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AE9A4CA8-3A3C-DAAC-2099-155AF31CCA8D}"/>
              </a:ext>
            </a:extLst>
          </p:cNvPr>
          <p:cNvPicPr>
            <a:picLocks noChangeAspect="1"/>
          </p:cNvPicPr>
          <p:nvPr/>
        </p:nvPicPr>
        <p:blipFill>
          <a:blip r:embed="rId2"/>
          <a:stretch>
            <a:fillRect/>
          </a:stretch>
        </p:blipFill>
        <p:spPr>
          <a:xfrm>
            <a:off x="285476" y="304800"/>
            <a:ext cx="3005592" cy="4610520"/>
          </a:xfrm>
          <a:prstGeom prst="rect">
            <a:avLst/>
          </a:prstGeom>
        </p:spPr>
      </p:pic>
      <p:pic>
        <p:nvPicPr>
          <p:cNvPr id="6" name="Afbeelding 5">
            <a:extLst>
              <a:ext uri="{FF2B5EF4-FFF2-40B4-BE49-F238E27FC236}">
                <a16:creationId xmlns:a16="http://schemas.microsoft.com/office/drawing/2014/main" id="{F8D254DE-A2C9-B50B-8BE8-FE02573FCB04}"/>
              </a:ext>
            </a:extLst>
          </p:cNvPr>
          <p:cNvPicPr>
            <a:picLocks noChangeAspect="1"/>
          </p:cNvPicPr>
          <p:nvPr/>
        </p:nvPicPr>
        <p:blipFill>
          <a:blip r:embed="rId3"/>
          <a:stretch>
            <a:fillRect/>
          </a:stretch>
        </p:blipFill>
        <p:spPr>
          <a:xfrm>
            <a:off x="3848099" y="2340057"/>
            <a:ext cx="7685847" cy="2927268"/>
          </a:xfrm>
          <a:prstGeom prst="rect">
            <a:avLst/>
          </a:prstGeom>
        </p:spPr>
      </p:pic>
    </p:spTree>
    <p:extLst>
      <p:ext uri="{BB962C8B-B14F-4D97-AF65-F5344CB8AC3E}">
        <p14:creationId xmlns:p14="http://schemas.microsoft.com/office/powerpoint/2010/main" val="325858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05139-F13E-5B9A-C684-687883D028E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5878260-C7B4-2F6E-0A32-4EDA5C7651D7}"/>
              </a:ext>
            </a:extLst>
          </p:cNvPr>
          <p:cNvSpPr>
            <a:spLocks noGrp="1"/>
          </p:cNvSpPr>
          <p:nvPr>
            <p:ph type="title"/>
          </p:nvPr>
        </p:nvSpPr>
        <p:spPr/>
        <p:txBody>
          <a:bodyPr>
            <a:normAutofit/>
          </a:bodyPr>
          <a:lstStyle/>
          <a:p>
            <a:pPr algn="ctr"/>
            <a:r>
              <a:rPr lang="nl-NL" sz="3200" b="1" dirty="0"/>
              <a:t>Les 2</a:t>
            </a:r>
          </a:p>
        </p:txBody>
      </p:sp>
      <p:sp>
        <p:nvSpPr>
          <p:cNvPr id="3" name="Tijdelijke aanduiding voor inhoud 2">
            <a:extLst>
              <a:ext uri="{FF2B5EF4-FFF2-40B4-BE49-F238E27FC236}">
                <a16:creationId xmlns:a16="http://schemas.microsoft.com/office/drawing/2014/main" id="{D4F063EE-EF18-504E-C095-534A7DFBFCB1}"/>
              </a:ext>
            </a:extLst>
          </p:cNvPr>
          <p:cNvSpPr>
            <a:spLocks noGrp="1"/>
          </p:cNvSpPr>
          <p:nvPr>
            <p:ph idx="1"/>
          </p:nvPr>
        </p:nvSpPr>
        <p:spPr/>
        <p:txBody>
          <a:bodyPr>
            <a:normAutofit/>
          </a:bodyPr>
          <a:lstStyle/>
          <a:p>
            <a:pPr marL="0" indent="0">
              <a:buNone/>
            </a:pPr>
            <a:r>
              <a:rPr lang="nl-NL" dirty="0"/>
              <a:t>Opdracht</a:t>
            </a:r>
          </a:p>
          <a:p>
            <a:pPr marL="0" indent="0">
              <a:buNone/>
            </a:pPr>
            <a:endParaRPr lang="nl-NL" dirty="0"/>
          </a:p>
          <a:p>
            <a:pPr marL="0" indent="0">
              <a:buNone/>
            </a:pPr>
            <a:r>
              <a:rPr lang="nl-NL" dirty="0"/>
              <a:t>Maak nu opdracht 2 Transparantie</a:t>
            </a:r>
          </a:p>
        </p:txBody>
      </p:sp>
      <p:pic>
        <p:nvPicPr>
          <p:cNvPr id="4" name="Afbeelding 3">
            <a:extLst>
              <a:ext uri="{FF2B5EF4-FFF2-40B4-BE49-F238E27FC236}">
                <a16:creationId xmlns:a16="http://schemas.microsoft.com/office/drawing/2014/main" id="{B36EF4BA-1560-10CD-9360-BBF0623F271C}"/>
              </a:ext>
            </a:extLst>
          </p:cNvPr>
          <p:cNvPicPr>
            <a:picLocks noChangeAspect="1"/>
          </p:cNvPicPr>
          <p:nvPr/>
        </p:nvPicPr>
        <p:blipFill>
          <a:blip r:embed="rId2"/>
          <a:stretch>
            <a:fillRect/>
          </a:stretch>
        </p:blipFill>
        <p:spPr>
          <a:xfrm>
            <a:off x="3276599" y="3677471"/>
            <a:ext cx="5953125" cy="2237554"/>
          </a:xfrm>
          <a:prstGeom prst="rect">
            <a:avLst/>
          </a:prstGeom>
        </p:spPr>
      </p:pic>
    </p:spTree>
    <p:extLst>
      <p:ext uri="{BB962C8B-B14F-4D97-AF65-F5344CB8AC3E}">
        <p14:creationId xmlns:p14="http://schemas.microsoft.com/office/powerpoint/2010/main" val="1701121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3277DC-C111-B888-49D6-5768445AA450}"/>
              </a:ext>
            </a:extLst>
          </p:cNvPr>
          <p:cNvSpPr>
            <a:spLocks noGrp="1"/>
          </p:cNvSpPr>
          <p:nvPr>
            <p:ph type="title"/>
          </p:nvPr>
        </p:nvSpPr>
        <p:spPr/>
        <p:txBody>
          <a:bodyPr>
            <a:normAutofit/>
          </a:bodyPr>
          <a:lstStyle/>
          <a:p>
            <a:pPr algn="ctr"/>
            <a:r>
              <a:rPr lang="nl-NL" sz="3200" b="1" dirty="0"/>
              <a:t>Les 2</a:t>
            </a:r>
          </a:p>
        </p:txBody>
      </p:sp>
      <p:sp>
        <p:nvSpPr>
          <p:cNvPr id="3" name="Tijdelijke aanduiding voor inhoud 2">
            <a:extLst>
              <a:ext uri="{FF2B5EF4-FFF2-40B4-BE49-F238E27FC236}">
                <a16:creationId xmlns:a16="http://schemas.microsoft.com/office/drawing/2014/main" id="{64B0905A-BD87-4236-67DD-161518972FBC}"/>
              </a:ext>
            </a:extLst>
          </p:cNvPr>
          <p:cNvSpPr>
            <a:spLocks noGrp="1"/>
          </p:cNvSpPr>
          <p:nvPr>
            <p:ph idx="1"/>
          </p:nvPr>
        </p:nvSpPr>
        <p:spPr/>
        <p:txBody>
          <a:bodyPr>
            <a:normAutofit/>
          </a:bodyPr>
          <a:lstStyle/>
          <a:p>
            <a:pPr marL="0" indent="0">
              <a:buNone/>
            </a:pPr>
            <a:r>
              <a:rPr lang="nl-NL" sz="2400" dirty="0"/>
              <a:t>Waarom is transparantie in ketens belangrijk?</a:t>
            </a:r>
          </a:p>
          <a:p>
            <a:pPr marL="0" indent="0">
              <a:buNone/>
            </a:pPr>
            <a:r>
              <a:rPr lang="nl-NL" sz="2400" dirty="0"/>
              <a:t>Transparante ketens bieden belangrijke voordelen:</a:t>
            </a:r>
          </a:p>
          <a:p>
            <a:r>
              <a:rPr lang="nl-NL" sz="2400" dirty="0"/>
              <a:t>zoals écht kunnen verduurzamen, </a:t>
            </a:r>
          </a:p>
          <a:p>
            <a:r>
              <a:rPr lang="nl-NL" sz="2400" dirty="0"/>
              <a:t>risicomanagement, </a:t>
            </a:r>
          </a:p>
          <a:p>
            <a:r>
              <a:rPr lang="nl-NL" sz="2400" dirty="0"/>
              <a:t>kostenbesparing, </a:t>
            </a:r>
          </a:p>
          <a:p>
            <a:r>
              <a:rPr lang="nl-NL" sz="2400" dirty="0"/>
              <a:t>verbeterde besluitvorming</a:t>
            </a:r>
          </a:p>
          <a:p>
            <a:r>
              <a:rPr lang="nl-NL" sz="2400" dirty="0"/>
              <a:t>versterkte reputatie. </a:t>
            </a:r>
          </a:p>
          <a:p>
            <a:pPr marL="0" indent="0">
              <a:buNone/>
            </a:pPr>
            <a:r>
              <a:rPr lang="nl-NL" sz="2400" dirty="0"/>
              <a:t>Deze voordelen worden steeds meer geëist door consumenten, de maatschappij en wetgeving.</a:t>
            </a:r>
          </a:p>
        </p:txBody>
      </p:sp>
      <p:pic>
        <p:nvPicPr>
          <p:cNvPr id="5" name="Afbeelding 4">
            <a:extLst>
              <a:ext uri="{FF2B5EF4-FFF2-40B4-BE49-F238E27FC236}">
                <a16:creationId xmlns:a16="http://schemas.microsoft.com/office/drawing/2014/main" id="{5268277C-EC98-B588-2731-C176BF4F14DF}"/>
              </a:ext>
            </a:extLst>
          </p:cNvPr>
          <p:cNvPicPr>
            <a:picLocks noChangeAspect="1"/>
          </p:cNvPicPr>
          <p:nvPr/>
        </p:nvPicPr>
        <p:blipFill>
          <a:blip r:embed="rId2"/>
          <a:stretch>
            <a:fillRect/>
          </a:stretch>
        </p:blipFill>
        <p:spPr>
          <a:xfrm>
            <a:off x="6886577" y="2633662"/>
            <a:ext cx="4467223" cy="2233612"/>
          </a:xfrm>
          <a:prstGeom prst="rect">
            <a:avLst/>
          </a:prstGeom>
        </p:spPr>
      </p:pic>
    </p:spTree>
    <p:extLst>
      <p:ext uri="{BB962C8B-B14F-4D97-AF65-F5344CB8AC3E}">
        <p14:creationId xmlns:p14="http://schemas.microsoft.com/office/powerpoint/2010/main" val="286840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08C97-A750-DEEA-7235-0D65A681E58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9756591-8006-3928-1CFE-0A61C91997B2}"/>
              </a:ext>
            </a:extLst>
          </p:cNvPr>
          <p:cNvSpPr>
            <a:spLocks noGrp="1"/>
          </p:cNvSpPr>
          <p:nvPr>
            <p:ph type="title"/>
          </p:nvPr>
        </p:nvSpPr>
        <p:spPr/>
        <p:txBody>
          <a:bodyPr>
            <a:normAutofit/>
          </a:bodyPr>
          <a:lstStyle/>
          <a:p>
            <a:pPr algn="ctr"/>
            <a:r>
              <a:rPr lang="nl-NL" sz="3200" b="1" dirty="0"/>
              <a:t>Les 2</a:t>
            </a:r>
          </a:p>
        </p:txBody>
      </p:sp>
      <p:sp>
        <p:nvSpPr>
          <p:cNvPr id="3" name="Tijdelijke aanduiding voor inhoud 2">
            <a:extLst>
              <a:ext uri="{FF2B5EF4-FFF2-40B4-BE49-F238E27FC236}">
                <a16:creationId xmlns:a16="http://schemas.microsoft.com/office/drawing/2014/main" id="{88A5A0E8-4292-79FF-421D-A73330AFA2A8}"/>
              </a:ext>
            </a:extLst>
          </p:cNvPr>
          <p:cNvSpPr>
            <a:spLocks noGrp="1"/>
          </p:cNvSpPr>
          <p:nvPr>
            <p:ph idx="1"/>
          </p:nvPr>
        </p:nvSpPr>
        <p:spPr/>
        <p:txBody>
          <a:bodyPr>
            <a:normAutofit/>
          </a:bodyPr>
          <a:lstStyle/>
          <a:p>
            <a:pPr marL="0" indent="0">
              <a:buNone/>
            </a:pPr>
            <a:r>
              <a:rPr lang="nl-NL" sz="2400" dirty="0"/>
              <a:t>EU Green Deal</a:t>
            </a:r>
          </a:p>
          <a:p>
            <a:pPr marL="0" indent="0">
              <a:buNone/>
            </a:pPr>
            <a:r>
              <a:rPr lang="nl-NL" sz="2400" dirty="0"/>
              <a:t>Samengevat betekent dit dat organisaties verplicht zijn om:</a:t>
            </a:r>
          </a:p>
          <a:p>
            <a:pPr marL="0" indent="0">
              <a:buNone/>
            </a:pPr>
            <a:endParaRPr lang="nl-NL" sz="2400" dirty="0"/>
          </a:p>
          <a:p>
            <a:pPr marL="514350" indent="-514350">
              <a:buFont typeface="+mj-lt"/>
              <a:buAutoNum type="arabicPeriod"/>
            </a:pPr>
            <a:r>
              <a:rPr lang="nl-NL" sz="2400" dirty="0"/>
              <a:t>Te zorgen dat milieuvriendelijke claims in overeenstemming zijn met de werkelijke milieuprestaties, zoals voorgeschreven door de Green Claims Directive.</a:t>
            </a:r>
          </a:p>
          <a:p>
            <a:pPr marL="514350" indent="-514350">
              <a:buFont typeface="+mj-lt"/>
              <a:buAutoNum type="arabicPeriod"/>
            </a:pPr>
            <a:r>
              <a:rPr lang="nl-NL" sz="2400" dirty="0"/>
              <a:t>Te rapporteren over sociale, milieu- en </a:t>
            </a:r>
            <a:r>
              <a:rPr lang="nl-NL" sz="2400" dirty="0" err="1"/>
              <a:t>bestuursaspecten</a:t>
            </a:r>
            <a:r>
              <a:rPr lang="nl-NL" sz="2400" dirty="0"/>
              <a:t> onder de Corporate </a:t>
            </a:r>
            <a:r>
              <a:rPr lang="nl-NL" sz="2400" dirty="0" err="1"/>
              <a:t>Sustainability</a:t>
            </a:r>
            <a:r>
              <a:rPr lang="nl-NL" sz="2400" dirty="0"/>
              <a:t> Reporting Directive (CSRD).</a:t>
            </a:r>
          </a:p>
          <a:p>
            <a:pPr marL="514350" indent="-514350">
              <a:buFont typeface="+mj-lt"/>
              <a:buAutoNum type="arabicPeriod"/>
            </a:pPr>
            <a:r>
              <a:rPr lang="nl-NL" sz="2400" dirty="0"/>
              <a:t>De impact op mensenrechten en het milieu te beoordelen en te beperken, zoals vereist door de Corporate </a:t>
            </a:r>
            <a:r>
              <a:rPr lang="nl-NL" sz="2400" dirty="0" err="1"/>
              <a:t>Sustainability</a:t>
            </a:r>
            <a:r>
              <a:rPr lang="nl-NL" sz="2400" dirty="0"/>
              <a:t> </a:t>
            </a:r>
            <a:r>
              <a:rPr lang="nl-NL" sz="2400" dirty="0" err="1"/>
              <a:t>Due</a:t>
            </a:r>
            <a:r>
              <a:rPr lang="nl-NL" sz="2400" dirty="0"/>
              <a:t> Diligence Directive (CSDDD).</a:t>
            </a:r>
          </a:p>
        </p:txBody>
      </p:sp>
      <p:pic>
        <p:nvPicPr>
          <p:cNvPr id="4" name="Afbeelding 3">
            <a:extLst>
              <a:ext uri="{FF2B5EF4-FFF2-40B4-BE49-F238E27FC236}">
                <a16:creationId xmlns:a16="http://schemas.microsoft.com/office/drawing/2014/main" id="{EBFB2EBB-DD06-EFE0-0FF0-91C0689326CD}"/>
              </a:ext>
            </a:extLst>
          </p:cNvPr>
          <p:cNvPicPr>
            <a:picLocks noChangeAspect="1"/>
          </p:cNvPicPr>
          <p:nvPr/>
        </p:nvPicPr>
        <p:blipFill>
          <a:blip r:embed="rId2"/>
          <a:stretch>
            <a:fillRect/>
          </a:stretch>
        </p:blipFill>
        <p:spPr>
          <a:xfrm>
            <a:off x="7262305" y="365125"/>
            <a:ext cx="4329619" cy="1610941"/>
          </a:xfrm>
          <a:prstGeom prst="rect">
            <a:avLst/>
          </a:prstGeom>
        </p:spPr>
      </p:pic>
    </p:spTree>
    <p:extLst>
      <p:ext uri="{BB962C8B-B14F-4D97-AF65-F5344CB8AC3E}">
        <p14:creationId xmlns:p14="http://schemas.microsoft.com/office/powerpoint/2010/main" val="377264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68081-B673-AAE2-7E00-9F4A1882B26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D61DBA9-7955-A53D-202E-95BAC6E5A7FC}"/>
              </a:ext>
            </a:extLst>
          </p:cNvPr>
          <p:cNvSpPr>
            <a:spLocks noGrp="1"/>
          </p:cNvSpPr>
          <p:nvPr>
            <p:ph type="title"/>
          </p:nvPr>
        </p:nvSpPr>
        <p:spPr/>
        <p:txBody>
          <a:bodyPr>
            <a:normAutofit/>
          </a:bodyPr>
          <a:lstStyle/>
          <a:p>
            <a:pPr algn="ctr"/>
            <a:r>
              <a:rPr lang="nl-NL" sz="3200" b="1" dirty="0"/>
              <a:t>Les 2</a:t>
            </a:r>
          </a:p>
        </p:txBody>
      </p:sp>
      <p:sp>
        <p:nvSpPr>
          <p:cNvPr id="3" name="Tijdelijke aanduiding voor inhoud 2">
            <a:extLst>
              <a:ext uri="{FF2B5EF4-FFF2-40B4-BE49-F238E27FC236}">
                <a16:creationId xmlns:a16="http://schemas.microsoft.com/office/drawing/2014/main" id="{AC7CE5FE-3706-C18C-A11B-873ABD2938A6}"/>
              </a:ext>
            </a:extLst>
          </p:cNvPr>
          <p:cNvSpPr>
            <a:spLocks noGrp="1"/>
          </p:cNvSpPr>
          <p:nvPr>
            <p:ph idx="1"/>
          </p:nvPr>
        </p:nvSpPr>
        <p:spPr/>
        <p:txBody>
          <a:bodyPr>
            <a:normAutofit/>
          </a:bodyPr>
          <a:lstStyle/>
          <a:p>
            <a:pPr marL="0" indent="0">
              <a:buNone/>
            </a:pPr>
            <a:r>
              <a:rPr lang="nl-NL" sz="2400" dirty="0"/>
              <a:t>Duurzaamheid moet je kunnen meten:</a:t>
            </a:r>
          </a:p>
          <a:p>
            <a:pPr marL="514350" indent="-514350">
              <a:buFont typeface="+mj-lt"/>
              <a:buAutoNum type="arabicPeriod"/>
            </a:pPr>
            <a:r>
              <a:rPr lang="nl-NL" sz="2400" dirty="0"/>
              <a:t>ontbossing, </a:t>
            </a:r>
          </a:p>
          <a:p>
            <a:pPr marL="514350" indent="-514350">
              <a:buFont typeface="+mj-lt"/>
              <a:buAutoNum type="arabicPeriod"/>
            </a:pPr>
            <a:r>
              <a:rPr lang="nl-NL" sz="2400" dirty="0"/>
              <a:t>verlies van biodiversiteit, </a:t>
            </a:r>
          </a:p>
          <a:p>
            <a:pPr marL="514350" indent="-514350">
              <a:buFont typeface="+mj-lt"/>
              <a:buAutoNum type="arabicPeriod"/>
            </a:pPr>
            <a:r>
              <a:rPr lang="nl-NL" sz="2400" dirty="0"/>
              <a:t>waterschaarste en klimaatverandering; </a:t>
            </a:r>
          </a:p>
          <a:p>
            <a:pPr marL="514350" indent="-514350">
              <a:buFont typeface="+mj-lt"/>
              <a:buAutoNum type="arabicPeriod"/>
            </a:pPr>
            <a:r>
              <a:rPr lang="nl-NL" sz="2400" dirty="0"/>
              <a:t>efficiënt gebruik grondstoffen</a:t>
            </a:r>
          </a:p>
          <a:p>
            <a:pPr marL="514350" indent="-514350">
              <a:buFont typeface="+mj-lt"/>
              <a:buAutoNum type="arabicPeriod"/>
            </a:pPr>
            <a:r>
              <a:rPr lang="nl-NL" sz="2400" dirty="0"/>
              <a:t>lange termijn bestendigheid</a:t>
            </a:r>
          </a:p>
          <a:p>
            <a:pPr marL="514350" indent="-514350">
              <a:buFont typeface="+mj-lt"/>
              <a:buAutoNum type="arabicPeriod"/>
            </a:pPr>
            <a:r>
              <a:rPr lang="nl-NL" sz="2400" dirty="0"/>
              <a:t>kinderarbeid, </a:t>
            </a:r>
          </a:p>
          <a:p>
            <a:pPr marL="514350" indent="-514350">
              <a:buFont typeface="+mj-lt"/>
              <a:buAutoNum type="arabicPeriod"/>
            </a:pPr>
            <a:r>
              <a:rPr lang="nl-NL" sz="2400" dirty="0"/>
              <a:t>discriminatie</a:t>
            </a:r>
          </a:p>
          <a:p>
            <a:pPr marL="514350" indent="-514350">
              <a:buFont typeface="+mj-lt"/>
              <a:buAutoNum type="arabicPeriod"/>
            </a:pPr>
            <a:r>
              <a:rPr lang="nl-NL" sz="2400" dirty="0"/>
              <a:t>onvoldoende beloning.</a:t>
            </a:r>
          </a:p>
        </p:txBody>
      </p:sp>
      <p:pic>
        <p:nvPicPr>
          <p:cNvPr id="4" name="Afbeelding 3">
            <a:extLst>
              <a:ext uri="{FF2B5EF4-FFF2-40B4-BE49-F238E27FC236}">
                <a16:creationId xmlns:a16="http://schemas.microsoft.com/office/drawing/2014/main" id="{D2B82AE3-F0A2-95A8-24F4-CB1B8ED97C70}"/>
              </a:ext>
            </a:extLst>
          </p:cNvPr>
          <p:cNvPicPr>
            <a:picLocks noChangeAspect="1"/>
          </p:cNvPicPr>
          <p:nvPr/>
        </p:nvPicPr>
        <p:blipFill>
          <a:blip r:embed="rId2"/>
          <a:stretch>
            <a:fillRect/>
          </a:stretch>
        </p:blipFill>
        <p:spPr>
          <a:xfrm>
            <a:off x="7254815" y="1229519"/>
            <a:ext cx="4457700" cy="2771775"/>
          </a:xfrm>
          <a:prstGeom prst="rect">
            <a:avLst/>
          </a:prstGeom>
        </p:spPr>
      </p:pic>
    </p:spTree>
    <p:extLst>
      <p:ext uri="{BB962C8B-B14F-4D97-AF65-F5344CB8AC3E}">
        <p14:creationId xmlns:p14="http://schemas.microsoft.com/office/powerpoint/2010/main" val="336719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4BDBA-DC32-3A67-7B68-E064708F317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BBB3101-B84C-995C-72FF-D98AC95ECBB4}"/>
              </a:ext>
            </a:extLst>
          </p:cNvPr>
          <p:cNvSpPr>
            <a:spLocks noGrp="1"/>
          </p:cNvSpPr>
          <p:nvPr>
            <p:ph type="title"/>
          </p:nvPr>
        </p:nvSpPr>
        <p:spPr/>
        <p:txBody>
          <a:bodyPr>
            <a:normAutofit/>
          </a:bodyPr>
          <a:lstStyle/>
          <a:p>
            <a:pPr algn="ctr"/>
            <a:r>
              <a:rPr lang="nl-NL" sz="3200" b="1" dirty="0"/>
              <a:t>Les 2</a:t>
            </a:r>
          </a:p>
        </p:txBody>
      </p:sp>
      <p:pic>
        <p:nvPicPr>
          <p:cNvPr id="6" name="Tijdelijke aanduiding voor inhoud 5">
            <a:extLst>
              <a:ext uri="{FF2B5EF4-FFF2-40B4-BE49-F238E27FC236}">
                <a16:creationId xmlns:a16="http://schemas.microsoft.com/office/drawing/2014/main" id="{02910A3F-C15E-2466-E36B-15051FDC1F9D}"/>
              </a:ext>
            </a:extLst>
          </p:cNvPr>
          <p:cNvPicPr>
            <a:picLocks noGrp="1" noChangeAspect="1"/>
          </p:cNvPicPr>
          <p:nvPr>
            <p:ph idx="1"/>
          </p:nvPr>
        </p:nvPicPr>
        <p:blipFill>
          <a:blip r:embed="rId2"/>
          <a:stretch>
            <a:fillRect/>
          </a:stretch>
        </p:blipFill>
        <p:spPr>
          <a:xfrm>
            <a:off x="5741146" y="2969697"/>
            <a:ext cx="6162589" cy="1432670"/>
          </a:xfrm>
        </p:spPr>
      </p:pic>
      <p:sp>
        <p:nvSpPr>
          <p:cNvPr id="8" name="Tekstvak 7">
            <a:extLst>
              <a:ext uri="{FF2B5EF4-FFF2-40B4-BE49-F238E27FC236}">
                <a16:creationId xmlns:a16="http://schemas.microsoft.com/office/drawing/2014/main" id="{4C5BD379-8CF0-56FB-B394-A41D5CAAFB46}"/>
              </a:ext>
            </a:extLst>
          </p:cNvPr>
          <p:cNvSpPr txBox="1"/>
          <p:nvPr/>
        </p:nvSpPr>
        <p:spPr>
          <a:xfrm>
            <a:off x="718867" y="1239209"/>
            <a:ext cx="7864415" cy="4893647"/>
          </a:xfrm>
          <a:prstGeom prst="rect">
            <a:avLst/>
          </a:prstGeom>
          <a:noFill/>
        </p:spPr>
        <p:txBody>
          <a:bodyPr wrap="square">
            <a:spAutoFit/>
          </a:bodyPr>
          <a:lstStyle/>
          <a:p>
            <a:r>
              <a:rPr lang="nl-NL" sz="2400" dirty="0"/>
              <a:t>Richtlijnen Global GAP</a:t>
            </a:r>
          </a:p>
          <a:p>
            <a:r>
              <a:rPr lang="nl-NL" sz="2400" dirty="0"/>
              <a:t>Global GAP stelt eisen aan het kwaliteitssysteem van een primaire producent. Om Global GAP gecertificeerd te kunnen worden, dient de producent te voldoen aan de vastgestelde richtlijnen op het gebied van:</a:t>
            </a:r>
          </a:p>
          <a:p>
            <a:endParaRPr lang="nl-NL" sz="2400" dirty="0"/>
          </a:p>
          <a:p>
            <a:pPr marL="285750" indent="-285750">
              <a:buFont typeface="Arial" panose="020B0604020202020204" pitchFamily="34" charset="0"/>
              <a:buChar char="•"/>
            </a:pPr>
            <a:r>
              <a:rPr lang="nl-NL" sz="2400" dirty="0"/>
              <a:t>Voedselveiligheid</a:t>
            </a:r>
          </a:p>
          <a:p>
            <a:pPr marL="285750" indent="-285750">
              <a:buFont typeface="Arial" panose="020B0604020202020204" pitchFamily="34" charset="0"/>
              <a:buChar char="•"/>
            </a:pPr>
            <a:r>
              <a:rPr lang="nl-NL" sz="2400" dirty="0"/>
              <a:t>Traceerbaarheid van de producten</a:t>
            </a:r>
          </a:p>
          <a:p>
            <a:pPr marL="285750" indent="-285750">
              <a:buFont typeface="Arial" panose="020B0604020202020204" pitchFamily="34" charset="0"/>
              <a:buChar char="•"/>
            </a:pPr>
            <a:r>
              <a:rPr lang="nl-NL" sz="2400" dirty="0"/>
              <a:t>Dierenwelzijn</a:t>
            </a:r>
          </a:p>
          <a:p>
            <a:pPr marL="285750" indent="-285750">
              <a:buFont typeface="Arial" panose="020B0604020202020204" pitchFamily="34" charset="0"/>
              <a:buChar char="•"/>
            </a:pPr>
            <a:r>
              <a:rPr lang="nl-NL" sz="2400" dirty="0"/>
              <a:t>Gezondheid, veiligheid en welzijn van werknemers</a:t>
            </a:r>
          </a:p>
          <a:p>
            <a:pPr marL="285750" indent="-285750">
              <a:buFont typeface="Arial" panose="020B0604020202020204" pitchFamily="34" charset="0"/>
              <a:buChar char="•"/>
            </a:pPr>
            <a:r>
              <a:rPr lang="nl-NL" sz="2400" dirty="0"/>
              <a:t>Minimalisering van het gebruik van pesticiden</a:t>
            </a:r>
          </a:p>
          <a:p>
            <a:pPr marL="285750" indent="-285750">
              <a:buFont typeface="Arial" panose="020B0604020202020204" pitchFamily="34" charset="0"/>
              <a:buChar char="•"/>
            </a:pPr>
            <a:r>
              <a:rPr lang="nl-NL" sz="2400" dirty="0"/>
              <a:t>Minimalisering van agrochemische en farmaceutische toevoegingen</a:t>
            </a:r>
          </a:p>
        </p:txBody>
      </p:sp>
      <p:pic>
        <p:nvPicPr>
          <p:cNvPr id="9" name="Afbeelding 8">
            <a:extLst>
              <a:ext uri="{FF2B5EF4-FFF2-40B4-BE49-F238E27FC236}">
                <a16:creationId xmlns:a16="http://schemas.microsoft.com/office/drawing/2014/main" id="{61A058F7-719D-A9FD-9BF3-73120D83059A}"/>
              </a:ext>
            </a:extLst>
          </p:cNvPr>
          <p:cNvPicPr>
            <a:picLocks noChangeAspect="1"/>
          </p:cNvPicPr>
          <p:nvPr/>
        </p:nvPicPr>
        <p:blipFill>
          <a:blip r:embed="rId3"/>
          <a:stretch>
            <a:fillRect/>
          </a:stretch>
        </p:blipFill>
        <p:spPr>
          <a:xfrm>
            <a:off x="9061599" y="522874"/>
            <a:ext cx="2143125" cy="2143125"/>
          </a:xfrm>
          <a:prstGeom prst="rect">
            <a:avLst/>
          </a:prstGeom>
        </p:spPr>
      </p:pic>
    </p:spTree>
    <p:extLst>
      <p:ext uri="{BB962C8B-B14F-4D97-AF65-F5344CB8AC3E}">
        <p14:creationId xmlns:p14="http://schemas.microsoft.com/office/powerpoint/2010/main" val="357881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F70F8-8EA6-15E6-E098-CE71153552C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4BBE4E1-93B6-2A26-0417-150E75C6A252}"/>
              </a:ext>
            </a:extLst>
          </p:cNvPr>
          <p:cNvSpPr>
            <a:spLocks noGrp="1"/>
          </p:cNvSpPr>
          <p:nvPr>
            <p:ph type="title"/>
          </p:nvPr>
        </p:nvSpPr>
        <p:spPr/>
        <p:txBody>
          <a:bodyPr>
            <a:normAutofit/>
          </a:bodyPr>
          <a:lstStyle/>
          <a:p>
            <a:pPr algn="ctr"/>
            <a:r>
              <a:rPr lang="nl-NL" sz="3200" b="1" dirty="0"/>
              <a:t>Les 2</a:t>
            </a:r>
          </a:p>
        </p:txBody>
      </p:sp>
      <p:sp>
        <p:nvSpPr>
          <p:cNvPr id="3" name="Tijdelijke aanduiding voor inhoud 2">
            <a:extLst>
              <a:ext uri="{FF2B5EF4-FFF2-40B4-BE49-F238E27FC236}">
                <a16:creationId xmlns:a16="http://schemas.microsoft.com/office/drawing/2014/main" id="{98E632E8-3B05-477B-6C6B-F735FCF60BA6}"/>
              </a:ext>
            </a:extLst>
          </p:cNvPr>
          <p:cNvSpPr>
            <a:spLocks noGrp="1"/>
          </p:cNvSpPr>
          <p:nvPr>
            <p:ph idx="1"/>
          </p:nvPr>
        </p:nvSpPr>
        <p:spPr/>
        <p:txBody>
          <a:bodyPr>
            <a:normAutofit/>
          </a:bodyPr>
          <a:lstStyle/>
          <a:p>
            <a:pPr marL="0" indent="0">
              <a:buNone/>
            </a:pPr>
            <a:r>
              <a:rPr lang="nl-NL" sz="2400" dirty="0"/>
              <a:t>Traceerbaarheid en standaardisatie in rapportage</a:t>
            </a:r>
          </a:p>
          <a:p>
            <a:pPr marL="0" indent="0">
              <a:buNone/>
            </a:pPr>
            <a:endParaRPr lang="nl-NL" sz="2400" dirty="0"/>
          </a:p>
          <a:p>
            <a:r>
              <a:rPr lang="nl-NL" sz="2400" dirty="0"/>
              <a:t>Bij Wageningen </a:t>
            </a:r>
            <a:r>
              <a:rPr lang="nl-NL" sz="2400" dirty="0" err="1"/>
              <a:t>Social</a:t>
            </a:r>
            <a:r>
              <a:rPr lang="nl-NL" sz="2400" dirty="0"/>
              <a:t> &amp; </a:t>
            </a:r>
            <a:r>
              <a:rPr lang="nl-NL" sz="2400" dirty="0" err="1"/>
              <a:t>Economic</a:t>
            </a:r>
            <a:r>
              <a:rPr lang="nl-NL" sz="2400" dirty="0"/>
              <a:t> Research werkt men aan het standaardiseren van hulpmiddelen voor het meten van duurzaamheid</a:t>
            </a:r>
          </a:p>
          <a:p>
            <a:r>
              <a:rPr lang="nl-NL" sz="2400" dirty="0"/>
              <a:t>Er worden </a:t>
            </a:r>
            <a:r>
              <a:rPr lang="nl-NL" sz="2400" dirty="0" err="1"/>
              <a:t>frameworks</a:t>
            </a:r>
            <a:r>
              <a:rPr lang="nl-NL" sz="2400" dirty="0"/>
              <a:t> ontwikkeld staat om duurzaamheid effectiever te meten, benchmarken en rapporteren, wat de transparantie bevordert en besluitvorming in ketens mogelijk maakt.</a:t>
            </a:r>
          </a:p>
          <a:p>
            <a:endParaRPr lang="nl-NL" dirty="0"/>
          </a:p>
        </p:txBody>
      </p:sp>
      <p:pic>
        <p:nvPicPr>
          <p:cNvPr id="4" name="Afbeelding 3">
            <a:extLst>
              <a:ext uri="{FF2B5EF4-FFF2-40B4-BE49-F238E27FC236}">
                <a16:creationId xmlns:a16="http://schemas.microsoft.com/office/drawing/2014/main" id="{54684F83-4F80-107D-4607-55C873492C6D}"/>
              </a:ext>
            </a:extLst>
          </p:cNvPr>
          <p:cNvPicPr>
            <a:picLocks noChangeAspect="1"/>
          </p:cNvPicPr>
          <p:nvPr/>
        </p:nvPicPr>
        <p:blipFill>
          <a:blip r:embed="rId2"/>
          <a:stretch>
            <a:fillRect/>
          </a:stretch>
        </p:blipFill>
        <p:spPr>
          <a:xfrm>
            <a:off x="4260730" y="4597400"/>
            <a:ext cx="2857500" cy="1714500"/>
          </a:xfrm>
          <a:prstGeom prst="rect">
            <a:avLst/>
          </a:prstGeom>
        </p:spPr>
      </p:pic>
    </p:spTree>
    <p:extLst>
      <p:ext uri="{BB962C8B-B14F-4D97-AF65-F5344CB8AC3E}">
        <p14:creationId xmlns:p14="http://schemas.microsoft.com/office/powerpoint/2010/main" val="29534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A9999-8FAB-1963-8B8F-C05D4E0CD29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AC189BD-E3F6-AB71-68AB-AB638BACFB94}"/>
              </a:ext>
            </a:extLst>
          </p:cNvPr>
          <p:cNvSpPr>
            <a:spLocks noGrp="1"/>
          </p:cNvSpPr>
          <p:nvPr>
            <p:ph type="title"/>
          </p:nvPr>
        </p:nvSpPr>
        <p:spPr/>
        <p:txBody>
          <a:bodyPr>
            <a:normAutofit/>
          </a:bodyPr>
          <a:lstStyle/>
          <a:p>
            <a:pPr algn="ctr"/>
            <a:r>
              <a:rPr lang="nl-NL" sz="3200" b="1" dirty="0"/>
              <a:t>Les 2</a:t>
            </a:r>
          </a:p>
        </p:txBody>
      </p:sp>
      <p:sp>
        <p:nvSpPr>
          <p:cNvPr id="3" name="Tijdelijke aanduiding voor inhoud 2">
            <a:extLst>
              <a:ext uri="{FF2B5EF4-FFF2-40B4-BE49-F238E27FC236}">
                <a16:creationId xmlns:a16="http://schemas.microsoft.com/office/drawing/2014/main" id="{DD554AA6-273A-ECCF-7AD5-91A1DD5B62C6}"/>
              </a:ext>
            </a:extLst>
          </p:cNvPr>
          <p:cNvSpPr>
            <a:spLocks noGrp="1"/>
          </p:cNvSpPr>
          <p:nvPr>
            <p:ph idx="1"/>
          </p:nvPr>
        </p:nvSpPr>
        <p:spPr>
          <a:xfrm>
            <a:off x="1104900" y="1587261"/>
            <a:ext cx="7143750" cy="4977891"/>
          </a:xfrm>
        </p:spPr>
        <p:txBody>
          <a:bodyPr>
            <a:normAutofit fontScale="85000" lnSpcReduction="20000"/>
          </a:bodyPr>
          <a:lstStyle/>
          <a:p>
            <a:pPr marL="0" indent="0">
              <a:buNone/>
            </a:pPr>
            <a:r>
              <a:rPr lang="nl-NL" dirty="0"/>
              <a:t>Duurzaamheidsbenchmarking*</a:t>
            </a:r>
          </a:p>
          <a:p>
            <a:endParaRPr lang="nl-NL" dirty="0"/>
          </a:p>
          <a:p>
            <a:pPr marL="0" indent="0">
              <a:buNone/>
            </a:pPr>
            <a:r>
              <a:rPr lang="nl-NL" dirty="0"/>
              <a:t>Het vergelijken van bedrijven op duurzaamheid bevordert ook de transparantie, waardoor organisaties effectief kunnen communiceren met consumenten en stakeholders over de verbeterstappen die ze zetten – en hun prestaties op het gebied van duurzaamheid.</a:t>
            </a:r>
          </a:p>
          <a:p>
            <a:pPr marL="0" indent="0">
              <a:buNone/>
            </a:pPr>
            <a:endParaRPr lang="nl-NL" sz="3100" dirty="0"/>
          </a:p>
          <a:p>
            <a:endParaRPr lang="nl-NL" dirty="0"/>
          </a:p>
          <a:p>
            <a:endParaRPr lang="nl-NL" dirty="0"/>
          </a:p>
          <a:p>
            <a:endParaRPr lang="nl-NL" dirty="0"/>
          </a:p>
          <a:p>
            <a:endParaRPr lang="nl-NL" dirty="0"/>
          </a:p>
          <a:p>
            <a:pPr marL="0" indent="0">
              <a:buNone/>
            </a:pPr>
            <a:r>
              <a:rPr lang="nl-NL" sz="1700" dirty="0"/>
              <a:t>*</a:t>
            </a:r>
            <a:r>
              <a:rPr lang="nl-NL" sz="1600" dirty="0"/>
              <a:t>Een benchmark is een hulpmiddel waarmee je prestaties van de ene organisatie kunt vergelijken met die van anderen</a:t>
            </a:r>
          </a:p>
        </p:txBody>
      </p:sp>
      <p:pic>
        <p:nvPicPr>
          <p:cNvPr id="7" name="Afbeelding 6">
            <a:extLst>
              <a:ext uri="{FF2B5EF4-FFF2-40B4-BE49-F238E27FC236}">
                <a16:creationId xmlns:a16="http://schemas.microsoft.com/office/drawing/2014/main" id="{A0809C61-7F21-FC3A-A3B7-41A7DCC35475}"/>
              </a:ext>
            </a:extLst>
          </p:cNvPr>
          <p:cNvPicPr>
            <a:picLocks noChangeAspect="1"/>
          </p:cNvPicPr>
          <p:nvPr/>
        </p:nvPicPr>
        <p:blipFill>
          <a:blip r:embed="rId2"/>
          <a:stretch>
            <a:fillRect/>
          </a:stretch>
        </p:blipFill>
        <p:spPr>
          <a:xfrm>
            <a:off x="8515350" y="1487002"/>
            <a:ext cx="3284219" cy="4210536"/>
          </a:xfrm>
          <a:prstGeom prst="rect">
            <a:avLst/>
          </a:prstGeom>
        </p:spPr>
      </p:pic>
    </p:spTree>
    <p:extLst>
      <p:ext uri="{BB962C8B-B14F-4D97-AF65-F5344CB8AC3E}">
        <p14:creationId xmlns:p14="http://schemas.microsoft.com/office/powerpoint/2010/main" val="229241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1922D-6FB7-2DBD-1C60-C8DCD04E3682}"/>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3F71E4F8-2849-1768-2F17-2B060E53F653}"/>
              </a:ext>
            </a:extLst>
          </p:cNvPr>
          <p:cNvPicPr>
            <a:picLocks noChangeAspect="1"/>
          </p:cNvPicPr>
          <p:nvPr/>
        </p:nvPicPr>
        <p:blipFill>
          <a:blip r:embed="rId2"/>
          <a:stretch>
            <a:fillRect/>
          </a:stretch>
        </p:blipFill>
        <p:spPr>
          <a:xfrm>
            <a:off x="7188860" y="1466041"/>
            <a:ext cx="2862262" cy="2862262"/>
          </a:xfrm>
          <a:prstGeom prst="rect">
            <a:avLst/>
          </a:prstGeom>
        </p:spPr>
      </p:pic>
      <p:sp>
        <p:nvSpPr>
          <p:cNvPr id="2" name="Titel 1">
            <a:extLst>
              <a:ext uri="{FF2B5EF4-FFF2-40B4-BE49-F238E27FC236}">
                <a16:creationId xmlns:a16="http://schemas.microsoft.com/office/drawing/2014/main" id="{FD6895D8-7E13-1E2A-4648-44F5EA5E28A0}"/>
              </a:ext>
            </a:extLst>
          </p:cNvPr>
          <p:cNvSpPr>
            <a:spLocks noGrp="1"/>
          </p:cNvSpPr>
          <p:nvPr>
            <p:ph type="title"/>
          </p:nvPr>
        </p:nvSpPr>
        <p:spPr/>
        <p:txBody>
          <a:bodyPr>
            <a:normAutofit/>
          </a:bodyPr>
          <a:lstStyle/>
          <a:p>
            <a:pPr algn="ctr"/>
            <a:r>
              <a:rPr lang="nl-NL" sz="3200" b="1" dirty="0"/>
              <a:t>Les 2</a:t>
            </a:r>
          </a:p>
        </p:txBody>
      </p:sp>
      <p:sp>
        <p:nvSpPr>
          <p:cNvPr id="3" name="Tijdelijke aanduiding voor inhoud 2">
            <a:extLst>
              <a:ext uri="{FF2B5EF4-FFF2-40B4-BE49-F238E27FC236}">
                <a16:creationId xmlns:a16="http://schemas.microsoft.com/office/drawing/2014/main" id="{010EB7A3-BBBA-E23B-7EB5-50CA0C74F1BB}"/>
              </a:ext>
            </a:extLst>
          </p:cNvPr>
          <p:cNvSpPr>
            <a:spLocks noGrp="1"/>
          </p:cNvSpPr>
          <p:nvPr>
            <p:ph idx="1"/>
          </p:nvPr>
        </p:nvSpPr>
        <p:spPr>
          <a:xfrm>
            <a:off x="389626" y="1683542"/>
            <a:ext cx="10515600" cy="4351338"/>
          </a:xfrm>
        </p:spPr>
        <p:txBody>
          <a:bodyPr>
            <a:normAutofit/>
          </a:bodyPr>
          <a:lstStyle/>
          <a:p>
            <a:pPr marL="0" indent="0">
              <a:buNone/>
            </a:pPr>
            <a:r>
              <a:rPr lang="nl-NL" sz="2400" dirty="0"/>
              <a:t>3 Duurzaamheidsmiddelen en –maatregelen:</a:t>
            </a:r>
          </a:p>
          <a:p>
            <a:pPr marL="0" indent="0">
              <a:buNone/>
            </a:pPr>
            <a:endParaRPr lang="nl-NL" sz="2400" dirty="0"/>
          </a:p>
          <a:p>
            <a:pPr marL="0" indent="0">
              <a:buNone/>
            </a:pPr>
            <a:r>
              <a:rPr lang="nl-NL" sz="2400" dirty="0"/>
              <a:t>De volgende 3 maatregelen zijn nodig:</a:t>
            </a:r>
          </a:p>
          <a:p>
            <a:pPr>
              <a:buFont typeface="Wingdings" panose="05000000000000000000" pitchFamily="2" charset="2"/>
              <a:buChar char="ü"/>
            </a:pPr>
            <a:r>
              <a:rPr lang="nl-NL" sz="2400" dirty="0"/>
              <a:t>Duurzaamheidskwesties identificeren</a:t>
            </a:r>
          </a:p>
          <a:p>
            <a:pPr>
              <a:buFont typeface="Wingdings" panose="05000000000000000000" pitchFamily="2" charset="2"/>
              <a:buChar char="ü"/>
            </a:pPr>
            <a:r>
              <a:rPr lang="nl-NL" sz="2400" dirty="0"/>
              <a:t>Meten van en communiceren over duurzaamheid</a:t>
            </a:r>
          </a:p>
          <a:p>
            <a:pPr>
              <a:buFont typeface="Wingdings" panose="05000000000000000000" pitchFamily="2" charset="2"/>
              <a:buChar char="ü"/>
            </a:pPr>
            <a:r>
              <a:rPr lang="nl-NL" sz="2400" dirty="0"/>
              <a:t>Benchmarken van duurzaamheid en verbeterkansen signaleren</a:t>
            </a:r>
          </a:p>
        </p:txBody>
      </p:sp>
    </p:spTree>
    <p:extLst>
      <p:ext uri="{BB962C8B-B14F-4D97-AF65-F5344CB8AC3E}">
        <p14:creationId xmlns:p14="http://schemas.microsoft.com/office/powerpoint/2010/main" val="128506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06036-CA99-3313-7ECC-5604F81747F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DB0DADC-D568-CC32-0B38-E80FBC2EEF5E}"/>
              </a:ext>
            </a:extLst>
          </p:cNvPr>
          <p:cNvSpPr>
            <a:spLocks noGrp="1"/>
          </p:cNvSpPr>
          <p:nvPr>
            <p:ph type="title"/>
          </p:nvPr>
        </p:nvSpPr>
        <p:spPr/>
        <p:txBody>
          <a:bodyPr>
            <a:normAutofit/>
          </a:bodyPr>
          <a:lstStyle/>
          <a:p>
            <a:pPr algn="ctr"/>
            <a:r>
              <a:rPr lang="nl-NL" sz="3200" b="1" dirty="0"/>
              <a:t>Les 2</a:t>
            </a:r>
          </a:p>
        </p:txBody>
      </p:sp>
      <p:sp>
        <p:nvSpPr>
          <p:cNvPr id="3" name="Tijdelijke aanduiding voor inhoud 2">
            <a:extLst>
              <a:ext uri="{FF2B5EF4-FFF2-40B4-BE49-F238E27FC236}">
                <a16:creationId xmlns:a16="http://schemas.microsoft.com/office/drawing/2014/main" id="{461645B3-674A-DD8B-9F12-989046890699}"/>
              </a:ext>
            </a:extLst>
          </p:cNvPr>
          <p:cNvSpPr>
            <a:spLocks noGrp="1"/>
          </p:cNvSpPr>
          <p:nvPr>
            <p:ph idx="1"/>
          </p:nvPr>
        </p:nvSpPr>
        <p:spPr>
          <a:xfrm>
            <a:off x="838200" y="1368425"/>
            <a:ext cx="10515600" cy="4351338"/>
          </a:xfrm>
        </p:spPr>
        <p:txBody>
          <a:bodyPr>
            <a:normAutofit/>
          </a:bodyPr>
          <a:lstStyle/>
          <a:p>
            <a:pPr marL="0" indent="0">
              <a:buNone/>
            </a:pPr>
            <a:r>
              <a:rPr lang="nl-NL" dirty="0"/>
              <a:t>Voorbeeld van transparantie door het </a:t>
            </a:r>
            <a:r>
              <a:rPr lang="nl-NL" dirty="0" err="1"/>
              <a:t>Ecolabel</a:t>
            </a:r>
            <a:r>
              <a:rPr lang="nl-NL" dirty="0"/>
              <a:t>:</a:t>
            </a:r>
          </a:p>
          <a:p>
            <a:pPr marL="0" indent="0">
              <a:buNone/>
            </a:pPr>
            <a:endParaRPr lang="nl-NL" dirty="0"/>
          </a:p>
        </p:txBody>
      </p:sp>
      <p:pic>
        <p:nvPicPr>
          <p:cNvPr id="4" name="Afbeelding 3">
            <a:extLst>
              <a:ext uri="{FF2B5EF4-FFF2-40B4-BE49-F238E27FC236}">
                <a16:creationId xmlns:a16="http://schemas.microsoft.com/office/drawing/2014/main" id="{8B71A721-9524-4BBA-395B-2C28AB019A55}"/>
              </a:ext>
            </a:extLst>
          </p:cNvPr>
          <p:cNvPicPr>
            <a:picLocks noChangeAspect="1"/>
          </p:cNvPicPr>
          <p:nvPr/>
        </p:nvPicPr>
        <p:blipFill>
          <a:blip r:embed="rId3"/>
          <a:stretch>
            <a:fillRect/>
          </a:stretch>
        </p:blipFill>
        <p:spPr>
          <a:xfrm>
            <a:off x="911927" y="1920142"/>
            <a:ext cx="4151736" cy="2255716"/>
          </a:xfrm>
          <a:prstGeom prst="rect">
            <a:avLst/>
          </a:prstGeom>
        </p:spPr>
      </p:pic>
      <p:sp>
        <p:nvSpPr>
          <p:cNvPr id="6" name="Tekstvak 5">
            <a:extLst>
              <a:ext uri="{FF2B5EF4-FFF2-40B4-BE49-F238E27FC236}">
                <a16:creationId xmlns:a16="http://schemas.microsoft.com/office/drawing/2014/main" id="{BB805442-6BFC-FA1B-F86B-1938EE0B2F75}"/>
              </a:ext>
            </a:extLst>
          </p:cNvPr>
          <p:cNvSpPr txBox="1"/>
          <p:nvPr/>
        </p:nvSpPr>
        <p:spPr>
          <a:xfrm>
            <a:off x="838200" y="4290179"/>
            <a:ext cx="5837927" cy="1938992"/>
          </a:xfrm>
          <a:prstGeom prst="rect">
            <a:avLst/>
          </a:prstGeom>
          <a:noFill/>
        </p:spPr>
        <p:txBody>
          <a:bodyPr wrap="square">
            <a:spAutoFit/>
          </a:bodyPr>
          <a:lstStyle/>
          <a:p>
            <a:r>
              <a:rPr lang="nl-NL" sz="2000" dirty="0"/>
              <a:t>Op dit moment bestaan in Nederland meer dan 140 keurmerken en logo’s op verpakkingen. Deze belichten meestal maar één of enkele duurzaamheidsaspecten, zoals CO2-uitstoot, dierenwelzijn of biologisch. Daarnaast zijn deze uitingen lang niet altijd even transparant en controleerbaar. </a:t>
            </a:r>
          </a:p>
        </p:txBody>
      </p:sp>
      <p:sp>
        <p:nvSpPr>
          <p:cNvPr id="8" name="Tekstvak 7">
            <a:extLst>
              <a:ext uri="{FF2B5EF4-FFF2-40B4-BE49-F238E27FC236}">
                <a16:creationId xmlns:a16="http://schemas.microsoft.com/office/drawing/2014/main" id="{FF750D64-B9C0-0DB1-9568-7068310242A3}"/>
              </a:ext>
            </a:extLst>
          </p:cNvPr>
          <p:cNvSpPr txBox="1"/>
          <p:nvPr/>
        </p:nvSpPr>
        <p:spPr>
          <a:xfrm>
            <a:off x="6676127" y="2047657"/>
            <a:ext cx="6096000" cy="923330"/>
          </a:xfrm>
          <a:prstGeom prst="rect">
            <a:avLst/>
          </a:prstGeom>
          <a:noFill/>
        </p:spPr>
        <p:txBody>
          <a:bodyPr wrap="square">
            <a:spAutoFit/>
          </a:bodyPr>
          <a:lstStyle/>
          <a:p>
            <a:r>
              <a:rPr lang="nl-NL" dirty="0"/>
              <a:t>Product </a:t>
            </a:r>
            <a:r>
              <a:rPr lang="nl-NL" dirty="0" err="1"/>
              <a:t>Environmental</a:t>
            </a:r>
            <a:r>
              <a:rPr lang="nl-NL" dirty="0"/>
              <a:t> Footprint (PEF)</a:t>
            </a:r>
          </a:p>
          <a:p>
            <a:r>
              <a:rPr lang="nl-NL" dirty="0"/>
              <a:t>Zijn ontwikkeld om producten goed </a:t>
            </a:r>
          </a:p>
          <a:p>
            <a:r>
              <a:rPr lang="nl-NL" dirty="0"/>
              <a:t>met elkaar te vergelijken en het </a:t>
            </a:r>
            <a:r>
              <a:rPr lang="nl-NL" dirty="0" err="1"/>
              <a:t>ecolabel</a:t>
            </a:r>
            <a:r>
              <a:rPr lang="nl-NL" dirty="0"/>
              <a:t> te bepalen</a:t>
            </a:r>
          </a:p>
        </p:txBody>
      </p:sp>
      <p:pic>
        <p:nvPicPr>
          <p:cNvPr id="9" name="Onlinemedia 8" title="Views on Environmental Footprint - Teaser">
            <a:hlinkClick r:id="" action="ppaction://media"/>
            <a:extLst>
              <a:ext uri="{FF2B5EF4-FFF2-40B4-BE49-F238E27FC236}">
                <a16:creationId xmlns:a16="http://schemas.microsoft.com/office/drawing/2014/main" id="{F94D8AC4-4F9A-12B1-542A-54AAE691D9B4}"/>
              </a:ext>
            </a:extLst>
          </p:cNvPr>
          <p:cNvPicPr>
            <a:picLocks noRot="1" noChangeAspect="1"/>
          </p:cNvPicPr>
          <p:nvPr>
            <a:videoFile r:link="rId1"/>
          </p:nvPr>
        </p:nvPicPr>
        <p:blipFill>
          <a:blip r:embed="rId4"/>
          <a:stretch>
            <a:fillRect/>
          </a:stretch>
        </p:blipFill>
        <p:spPr>
          <a:xfrm>
            <a:off x="6749854" y="3053170"/>
            <a:ext cx="4768107" cy="2693987"/>
          </a:xfrm>
          <a:prstGeom prst="rect">
            <a:avLst/>
          </a:prstGeom>
        </p:spPr>
      </p:pic>
    </p:spTree>
    <p:extLst>
      <p:ext uri="{BB962C8B-B14F-4D97-AF65-F5344CB8AC3E}">
        <p14:creationId xmlns:p14="http://schemas.microsoft.com/office/powerpoint/2010/main" val="175557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9"/>
                </p:tgtEl>
              </p:cMediaNode>
            </p:video>
          </p:childTnLst>
        </p:cTn>
      </p:par>
    </p:tnLst>
    <p:bldLst>
      <p:bldP spid="6" grpId="0"/>
      <p:bldP spid="8"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6" ma:contentTypeDescription="Een nieuw document maken." ma:contentTypeScope="" ma:versionID="7fe18b1a06a904c6259f887bdd1a3996">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0898b0b63e522cea48b096f21a662b8a"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Props1.xml><?xml version="1.0" encoding="utf-8"?>
<ds:datastoreItem xmlns:ds="http://schemas.openxmlformats.org/officeDocument/2006/customXml" ds:itemID="{8EB482F6-2D26-4133-9716-EDEED51DF6BF}"/>
</file>

<file path=customXml/itemProps2.xml><?xml version="1.0" encoding="utf-8"?>
<ds:datastoreItem xmlns:ds="http://schemas.openxmlformats.org/officeDocument/2006/customXml" ds:itemID="{36DA98FA-ACAE-4A42-B668-00791ABE0E12}">
  <ds:schemaRefs>
    <ds:schemaRef ds:uri="http://schemas.microsoft.com/sharepoint/v3/contenttype/forms"/>
  </ds:schemaRefs>
</ds:datastoreItem>
</file>

<file path=customXml/itemProps3.xml><?xml version="1.0" encoding="utf-8"?>
<ds:datastoreItem xmlns:ds="http://schemas.openxmlformats.org/officeDocument/2006/customXml" ds:itemID="{3AB4C8D5-68FD-41F7-968B-39C521D99DC7}">
  <ds:schemaRefs>
    <ds:schemaRef ds:uri="http://schemas.microsoft.com/office/infopath/2007/PartnerControls"/>
    <ds:schemaRef ds:uri="82ac19c3-1cff-4f70-a585-2de21a3866ce"/>
    <ds:schemaRef ds:uri="http://purl.org/dc/dcmitype/"/>
    <ds:schemaRef ds:uri="http://schemas.microsoft.com/office/2006/documentManagement/types"/>
    <ds:schemaRef ds:uri="915d7cad-3e71-4cea-95bb-ac32222adf06"/>
    <ds:schemaRef ds:uri="http://schemas.openxmlformats.org/package/2006/metadata/core-properties"/>
    <ds:schemaRef ds:uri="http://purl.org/dc/term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1813</TotalTime>
  <Words>479</Words>
  <Application>Microsoft Office PowerPoint</Application>
  <PresentationFormat>Breedbeeld</PresentationFormat>
  <Paragraphs>76</Paragraphs>
  <Slides>15</Slides>
  <Notes>0</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Calibri Light</vt:lpstr>
      <vt:lpstr>Wingdings</vt:lpstr>
      <vt:lpstr>Kantoorthema</vt:lpstr>
      <vt:lpstr>Transparantie in de keten</vt:lpstr>
      <vt:lpstr>Les 2</vt:lpstr>
      <vt:lpstr>Les 2</vt:lpstr>
      <vt:lpstr>Les 2</vt:lpstr>
      <vt:lpstr>Les 2</vt:lpstr>
      <vt:lpstr>Les 2</vt:lpstr>
      <vt:lpstr>Les 2</vt:lpstr>
      <vt:lpstr>Les 2</vt:lpstr>
      <vt:lpstr>Les 2</vt:lpstr>
      <vt:lpstr>Hoe krijgen we een “eco-tomaat”?</vt:lpstr>
      <vt:lpstr>PowerPoint-presentatie</vt:lpstr>
      <vt:lpstr>PowerPoint-presentatie</vt:lpstr>
      <vt:lpstr>PowerPoint-presentatie</vt:lpstr>
      <vt:lpstr>PowerPoint-presentatie</vt:lpstr>
      <vt:lpstr>Les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Transparantie in de keten</dc:title>
  <dc:creator>Ben Nienhuis</dc:creator>
  <cp:lastModifiedBy>Ben Nienhuis</cp:lastModifiedBy>
  <cp:revision>17</cp:revision>
  <dcterms:created xsi:type="dcterms:W3CDTF">2021-03-23T11:59:18Z</dcterms:created>
  <dcterms:modified xsi:type="dcterms:W3CDTF">2025-03-23T14:03:28Z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